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32FD01-36A1-49B2-B38A-149F5FD8970E}" v="1" dt="2023-10-09T11:30:12.1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67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 Trudel" userId="245beddd1c6073ab" providerId="LiveId" clId="{2B32FD01-36A1-49B2-B38A-149F5FD8970E}"/>
    <pc:docChg chg="custSel modSld">
      <pc:chgData name="Luc Trudel" userId="245beddd1c6073ab" providerId="LiveId" clId="{2B32FD01-36A1-49B2-B38A-149F5FD8970E}" dt="2023-10-09T11:30:48.224" v="98" actId="255"/>
      <pc:docMkLst>
        <pc:docMk/>
      </pc:docMkLst>
      <pc:sldChg chg="addSp modSp mod">
        <pc:chgData name="Luc Trudel" userId="245beddd1c6073ab" providerId="LiveId" clId="{2B32FD01-36A1-49B2-B38A-149F5FD8970E}" dt="2023-10-09T11:30:48.224" v="98" actId="255"/>
        <pc:sldMkLst>
          <pc:docMk/>
          <pc:sldMk cId="2587592961" sldId="256"/>
        </pc:sldMkLst>
        <pc:spChg chg="mod">
          <ac:chgData name="Luc Trudel" userId="245beddd1c6073ab" providerId="LiveId" clId="{2B32FD01-36A1-49B2-B38A-149F5FD8970E}" dt="2023-10-09T11:29:29.877" v="69" actId="255"/>
          <ac:spMkLst>
            <pc:docMk/>
            <pc:sldMk cId="2587592961" sldId="256"/>
            <ac:spMk id="2" creationId="{D1C41A5A-C817-2212-6F0C-E7EC5D8C359D}"/>
          </ac:spMkLst>
        </pc:spChg>
        <pc:spChg chg="mod">
          <ac:chgData name="Luc Trudel" userId="245beddd1c6073ab" providerId="LiveId" clId="{2B32FD01-36A1-49B2-B38A-149F5FD8970E}" dt="2023-10-09T11:29:40.003" v="78" actId="6549"/>
          <ac:spMkLst>
            <pc:docMk/>
            <pc:sldMk cId="2587592961" sldId="256"/>
            <ac:spMk id="3" creationId="{CAD6D3D1-3454-1521-CB30-E882329A4B44}"/>
          </ac:spMkLst>
        </pc:spChg>
        <pc:spChg chg="add mod">
          <ac:chgData name="Luc Trudel" userId="245beddd1c6073ab" providerId="LiveId" clId="{2B32FD01-36A1-49B2-B38A-149F5FD8970E}" dt="2023-10-09T11:30:48.224" v="98" actId="255"/>
          <ac:spMkLst>
            <pc:docMk/>
            <pc:sldMk cId="2587592961" sldId="256"/>
            <ac:spMk id="4" creationId="{E4106333-882C-A754-8584-29E677A2792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F2661A-C5D7-2C80-9556-5A1E971938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C48CC21-1B87-6013-1CDB-88ECF4DE12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4DA163-DCC6-55E3-BC42-CD24486E8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3796-2009-4D8A-A120-9778AD5114A4}" type="datetimeFigureOut">
              <a:rPr lang="fr-CA" smtClean="0"/>
              <a:t>2023-10-09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ED58B6D-E9C9-192F-A52D-6C6836D3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C092FF-90A8-39B4-6050-D35BC27B7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4885A-72F9-4136-A2F9-B46609E0059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91127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990524-8C20-CF4E-1685-A9A589425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1C7EEEB-358D-3D57-993E-18530BC9E1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9B4632-6640-B5B7-C0C4-F18D956A9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3796-2009-4D8A-A120-9778AD5114A4}" type="datetimeFigureOut">
              <a:rPr lang="fr-CA" smtClean="0"/>
              <a:t>2023-10-09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DB3F2A-38C6-4719-9696-396DBB63D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7348883-EE20-4AD1-0C82-F3F87FD00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4885A-72F9-4136-A2F9-B46609E0059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06791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B9D77A9-30D4-4429-B27E-7A2903DC7F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EDB9AC6-0461-931C-7A6F-C2C1CD5DF1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9F35C6-ABE5-2235-5F87-CC1732121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3796-2009-4D8A-A120-9778AD5114A4}" type="datetimeFigureOut">
              <a:rPr lang="fr-CA" smtClean="0"/>
              <a:t>2023-10-09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A46746-AF33-FA41-1FD8-5EC7FCE1C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EFE1C1-0B1A-1318-1EBD-3E87007CC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4885A-72F9-4136-A2F9-B46609E0059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92500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236C92-8BBE-36D9-59D7-47481DA64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A488FF-CA8E-50EB-0F6D-D2830A05F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2EC62D-4109-4DEE-4194-9D993BC03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3796-2009-4D8A-A120-9778AD5114A4}" type="datetimeFigureOut">
              <a:rPr lang="fr-CA" smtClean="0"/>
              <a:t>2023-10-09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150DE7-3118-2B3B-AC6E-DB004B9FB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8436010-38CC-D462-E971-C2D6048E3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4885A-72F9-4136-A2F9-B46609E0059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66765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D25213-5201-FE5E-EC90-0F3FA2484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16C818-1637-9145-EA08-A52EF09B9D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836BDF-36DA-3530-CCD8-E00504093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3796-2009-4D8A-A120-9778AD5114A4}" type="datetimeFigureOut">
              <a:rPr lang="fr-CA" smtClean="0"/>
              <a:t>2023-10-09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6B31A1-C915-BBED-A824-397912837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FCED35-483E-4715-5E71-1E8C3F854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4885A-72F9-4136-A2F9-B46609E0059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86801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2CB88E-0F58-651C-0940-7EBE8BCD1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48AFD85-B161-FFF3-9587-3A67FD9B77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68661B8-EF03-285B-974A-9D60A6498E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1AA3A57-0F01-2238-1A11-64587BD81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3796-2009-4D8A-A120-9778AD5114A4}" type="datetimeFigureOut">
              <a:rPr lang="fr-CA" smtClean="0"/>
              <a:t>2023-10-09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CA1D549-CFC8-D2DA-32A7-CEFD4D245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7769B32-5158-5F40-9346-134E3C41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4885A-72F9-4136-A2F9-B46609E0059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08227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AEF872-D22A-5AC0-C518-B1C8E8ED2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2C4225D-9D65-B189-3285-2873E7276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544F9A2-8B4E-8C43-881C-5C5894D7A2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B2CDA56-3331-2B0C-63C3-D03C67D7E2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EA62E7F-A5F0-7FB1-1913-27B8568EA8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298DB20-4183-4FE4-9BAD-8AEA1C194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3796-2009-4D8A-A120-9778AD5114A4}" type="datetimeFigureOut">
              <a:rPr lang="fr-CA" smtClean="0"/>
              <a:t>2023-10-09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CB453CF-7888-E34A-67AD-A0A98B527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F4ED63B-CE6C-6D08-13E7-9F121256B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4885A-72F9-4136-A2F9-B46609E0059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40553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8254B7-0CE3-E727-7699-669A434A5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CF6F16E-BD02-9F59-727D-6FB9DF13D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3796-2009-4D8A-A120-9778AD5114A4}" type="datetimeFigureOut">
              <a:rPr lang="fr-CA" smtClean="0"/>
              <a:t>2023-10-09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0A2DA25-BAED-2321-1F3E-40572AA56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0CBF58D-3051-E7A0-EF48-ABBE43E6B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4885A-72F9-4136-A2F9-B46609E0059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09130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D9D16F1-C608-30AE-886F-EF644DC19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3796-2009-4D8A-A120-9778AD5114A4}" type="datetimeFigureOut">
              <a:rPr lang="fr-CA" smtClean="0"/>
              <a:t>2023-10-09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9B69D1A-D6F9-7668-4E79-2E7981350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7D637B0-662A-B0FE-EB61-C39865673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4885A-72F9-4136-A2F9-B46609E0059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71607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C9B85B-ACCC-CBD2-8D17-B040B2F37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184B82-C074-1386-D66C-F4069566D0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B267365-39A0-9D2D-D4ED-F2E8715BC7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A5785DE-E289-96FE-48D2-AF53D1C08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3796-2009-4D8A-A120-9778AD5114A4}" type="datetimeFigureOut">
              <a:rPr lang="fr-CA" smtClean="0"/>
              <a:t>2023-10-09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BFA5E7A-93EC-1586-8A01-AA3173971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86D9A1-F970-C93D-6422-30E3655C9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4885A-72F9-4136-A2F9-B46609E0059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25590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D2CEFA-A262-3BF6-B029-E4129D43B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C3CC3AD-2AFB-A34B-CC1E-836F5CA31A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AD4A96B-266A-73FE-3EB0-92DB58A31F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63527C0-F414-5156-495D-A2AE784A4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3796-2009-4D8A-A120-9778AD5114A4}" type="datetimeFigureOut">
              <a:rPr lang="fr-CA" smtClean="0"/>
              <a:t>2023-10-09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5092FC1-F249-66CD-2BB7-3EFDB944B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C8CDD7C-B755-40C4-07AB-A6704F5FD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4885A-72F9-4136-A2F9-B46609E0059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58038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DF0CC7B-627E-17DB-FC89-385FB360D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3E4AF0-9D46-4128-9AA0-C79684CDA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38A546-A057-132D-653B-F1ECC0E188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D3796-2009-4D8A-A120-9778AD5114A4}" type="datetimeFigureOut">
              <a:rPr lang="fr-CA" smtClean="0"/>
              <a:t>2023-10-09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E4981C-8A0F-722D-9444-364B21E42A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A6B818-AEFB-81B3-87B3-6FD7A20DBE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4885A-72F9-4136-A2F9-B46609E0059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93878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C41A5A-C817-2212-6F0C-E7EC5D8C35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CA" sz="12000" dirty="0">
                <a:latin typeface="Garet Heavy" pitchFamily="2" charset="0"/>
              </a:rPr>
              <a:t>1967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AD6D3D1-3454-1521-CB30-E882329A4B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 err="1"/>
              <a:t>Israel</a:t>
            </a:r>
            <a:r>
              <a:rPr lang="fr-CA" dirty="0"/>
              <a:t> </a:t>
            </a:r>
            <a:r>
              <a:rPr lang="fr-CA" dirty="0" err="1"/>
              <a:t>occupied</a:t>
            </a:r>
            <a:r>
              <a:rPr lang="fr-CA" dirty="0"/>
              <a:t> and </a:t>
            </a:r>
            <a:r>
              <a:rPr lang="fr-CA" dirty="0" err="1"/>
              <a:t>illegally</a:t>
            </a:r>
            <a:r>
              <a:rPr lang="fr-CA" dirty="0"/>
              <a:t> </a:t>
            </a:r>
            <a:r>
              <a:rPr lang="fr-CA" dirty="0" err="1"/>
              <a:t>annexed</a:t>
            </a:r>
            <a:r>
              <a:rPr lang="fr-CA" dirty="0"/>
              <a:t> East </a:t>
            </a:r>
            <a:r>
              <a:rPr lang="fr-CA" dirty="0" err="1"/>
              <a:t>Jerusalem</a:t>
            </a:r>
            <a:endParaRPr lang="fr-CA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4106333-882C-A754-8584-29E677A27923}"/>
              </a:ext>
            </a:extLst>
          </p:cNvPr>
          <p:cNvSpPr txBox="1"/>
          <p:nvPr/>
        </p:nvSpPr>
        <p:spPr>
          <a:xfrm>
            <a:off x="251012" y="6149788"/>
            <a:ext cx="33554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800" dirty="0"/>
              <a:t>Source </a:t>
            </a:r>
            <a:r>
              <a:rPr lang="fr-CA" sz="800" dirty="0" err="1"/>
              <a:t>link</a:t>
            </a:r>
            <a:r>
              <a:rPr lang="fr-CA" sz="800" dirty="0"/>
              <a:t>: https://youtu.be/FSCYbzqNM9w?si=qvvI9UsAPwtfPMZB&amp;t=427</a:t>
            </a:r>
          </a:p>
        </p:txBody>
      </p:sp>
    </p:spTree>
    <p:extLst>
      <p:ext uri="{BB962C8B-B14F-4D97-AF65-F5344CB8AC3E}">
        <p14:creationId xmlns:p14="http://schemas.microsoft.com/office/powerpoint/2010/main" val="258759296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26</Words>
  <Application>Microsoft Office PowerPoint</Application>
  <PresentationFormat>Grand écran</PresentationFormat>
  <Paragraphs>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Garet Heavy</vt:lpstr>
      <vt:lpstr>Thème Office</vt:lpstr>
      <vt:lpstr>1967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Luc Trudel</dc:creator>
  <cp:lastModifiedBy>Luc Trudel</cp:lastModifiedBy>
  <cp:revision>1</cp:revision>
  <dcterms:created xsi:type="dcterms:W3CDTF">2023-10-09T11:27:29Z</dcterms:created>
  <dcterms:modified xsi:type="dcterms:W3CDTF">2023-10-09T11:30:49Z</dcterms:modified>
</cp:coreProperties>
</file>