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E9534-EA99-49C6-8B4F-20D5F04EC21D}" v="8" dt="2023-07-03T17:05:53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Trudel" userId="245beddd1c6073ab" providerId="LiveId" clId="{CFDE9534-EA99-49C6-8B4F-20D5F04EC21D}"/>
    <pc:docChg chg="undo custSel addSld delSld modSld sldOrd">
      <pc:chgData name="Luc Trudel" userId="245beddd1c6073ab" providerId="LiveId" clId="{CFDE9534-EA99-49C6-8B4F-20D5F04EC21D}" dt="2023-07-03T17:05:30.913" v="406"/>
      <pc:docMkLst>
        <pc:docMk/>
      </pc:docMkLst>
      <pc:sldChg chg="modSp mod">
        <pc:chgData name="Luc Trudel" userId="245beddd1c6073ab" providerId="LiveId" clId="{CFDE9534-EA99-49C6-8B4F-20D5F04EC21D}" dt="2023-07-03T16:39:36.073" v="133" actId="14100"/>
        <pc:sldMkLst>
          <pc:docMk/>
          <pc:sldMk cId="3035849190" sldId="256"/>
        </pc:sldMkLst>
        <pc:picChg chg="mod">
          <ac:chgData name="Luc Trudel" userId="245beddd1c6073ab" providerId="LiveId" clId="{CFDE9534-EA99-49C6-8B4F-20D5F04EC21D}" dt="2023-07-03T16:39:36.073" v="133" actId="14100"/>
          <ac:picMkLst>
            <pc:docMk/>
            <pc:sldMk cId="3035849190" sldId="256"/>
            <ac:picMk id="5" creationId="{D95E44F9-234A-C1C8-33E5-E6979E901C8E}"/>
          </ac:picMkLst>
        </pc:picChg>
      </pc:sldChg>
      <pc:sldChg chg="modSp mod">
        <pc:chgData name="Luc Trudel" userId="245beddd1c6073ab" providerId="LiveId" clId="{CFDE9534-EA99-49C6-8B4F-20D5F04EC21D}" dt="2023-07-03T16:38:20.654" v="89" actId="14100"/>
        <pc:sldMkLst>
          <pc:docMk/>
          <pc:sldMk cId="234514842" sldId="257"/>
        </pc:sldMkLst>
        <pc:picChg chg="mod">
          <ac:chgData name="Luc Trudel" userId="245beddd1c6073ab" providerId="LiveId" clId="{CFDE9534-EA99-49C6-8B4F-20D5F04EC21D}" dt="2023-07-03T16:38:20.654" v="89" actId="14100"/>
          <ac:picMkLst>
            <pc:docMk/>
            <pc:sldMk cId="234514842" sldId="257"/>
            <ac:picMk id="5" creationId="{7D3D69FA-EC06-0650-28CB-681D60A99576}"/>
          </ac:picMkLst>
        </pc:picChg>
      </pc:sldChg>
      <pc:sldChg chg="modSp mod ord">
        <pc:chgData name="Luc Trudel" userId="245beddd1c6073ab" providerId="LiveId" clId="{CFDE9534-EA99-49C6-8B4F-20D5F04EC21D}" dt="2023-07-03T16:42:29.355" v="389"/>
        <pc:sldMkLst>
          <pc:docMk/>
          <pc:sldMk cId="1517382359" sldId="258"/>
        </pc:sldMkLst>
        <pc:picChg chg="mod">
          <ac:chgData name="Luc Trudel" userId="245beddd1c6073ab" providerId="LiveId" clId="{CFDE9534-EA99-49C6-8B4F-20D5F04EC21D}" dt="2023-07-03T16:40:39.279" v="336" actId="14100"/>
          <ac:picMkLst>
            <pc:docMk/>
            <pc:sldMk cId="1517382359" sldId="258"/>
            <ac:picMk id="5" creationId="{5BD57A7D-57BC-65D6-7D49-4227BBBC3349}"/>
          </ac:picMkLst>
        </pc:picChg>
      </pc:sldChg>
      <pc:sldChg chg="addSp delSp modSp mod ord">
        <pc:chgData name="Luc Trudel" userId="245beddd1c6073ab" providerId="LiveId" clId="{CFDE9534-EA99-49C6-8B4F-20D5F04EC21D}" dt="2023-07-03T16:43:10.123" v="402" actId="14100"/>
        <pc:sldMkLst>
          <pc:docMk/>
          <pc:sldMk cId="2494911730" sldId="259"/>
        </pc:sldMkLst>
        <pc:picChg chg="add del mod">
          <ac:chgData name="Luc Trudel" userId="245beddd1c6073ab" providerId="LiveId" clId="{CFDE9534-EA99-49C6-8B4F-20D5F04EC21D}" dt="2023-07-03T16:43:10.123" v="402" actId="14100"/>
          <ac:picMkLst>
            <pc:docMk/>
            <pc:sldMk cId="2494911730" sldId="259"/>
            <ac:picMk id="5" creationId="{CD28B24C-4B78-7B34-64E2-2E97135A190B}"/>
          </ac:picMkLst>
        </pc:picChg>
        <pc:picChg chg="add del mod">
          <ac:chgData name="Luc Trudel" userId="245beddd1c6073ab" providerId="LiveId" clId="{CFDE9534-EA99-49C6-8B4F-20D5F04EC21D}" dt="2023-07-03T16:41:58.699" v="372"/>
          <ac:picMkLst>
            <pc:docMk/>
            <pc:sldMk cId="2494911730" sldId="259"/>
            <ac:picMk id="6" creationId="{EB657FA4-DFD8-22BE-2C2C-28AF92188235}"/>
          </ac:picMkLst>
        </pc:picChg>
      </pc:sldChg>
      <pc:sldChg chg="modSp mod">
        <pc:chgData name="Luc Trudel" userId="245beddd1c6073ab" providerId="LiveId" clId="{CFDE9534-EA99-49C6-8B4F-20D5F04EC21D}" dt="2023-07-03T16:39:27.785" v="125" actId="14100"/>
        <pc:sldMkLst>
          <pc:docMk/>
          <pc:sldMk cId="1768151778" sldId="260"/>
        </pc:sldMkLst>
        <pc:picChg chg="mod">
          <ac:chgData name="Luc Trudel" userId="245beddd1c6073ab" providerId="LiveId" clId="{CFDE9534-EA99-49C6-8B4F-20D5F04EC21D}" dt="2023-07-03T16:39:27.785" v="125" actId="14100"/>
          <ac:picMkLst>
            <pc:docMk/>
            <pc:sldMk cId="1768151778" sldId="260"/>
            <ac:picMk id="5" creationId="{08B5B742-DF32-3DA7-F2D3-8C6991B74847}"/>
          </ac:picMkLst>
        </pc:picChg>
      </pc:sldChg>
      <pc:sldChg chg="modSp mod">
        <pc:chgData name="Luc Trudel" userId="245beddd1c6073ab" providerId="LiveId" clId="{CFDE9534-EA99-49C6-8B4F-20D5F04EC21D}" dt="2023-07-03T16:39:44.714" v="151" actId="14100"/>
        <pc:sldMkLst>
          <pc:docMk/>
          <pc:sldMk cId="3477122626" sldId="261"/>
        </pc:sldMkLst>
        <pc:picChg chg="mod">
          <ac:chgData name="Luc Trudel" userId="245beddd1c6073ab" providerId="LiveId" clId="{CFDE9534-EA99-49C6-8B4F-20D5F04EC21D}" dt="2023-07-03T16:39:44.714" v="151" actId="14100"/>
          <ac:picMkLst>
            <pc:docMk/>
            <pc:sldMk cId="3477122626" sldId="261"/>
            <ac:picMk id="5" creationId="{783A99C8-BE53-F94F-8FCE-EAD9C2B5AD09}"/>
          </ac:picMkLst>
        </pc:picChg>
      </pc:sldChg>
      <pc:sldChg chg="modSp mod">
        <pc:chgData name="Luc Trudel" userId="245beddd1c6073ab" providerId="LiveId" clId="{CFDE9534-EA99-49C6-8B4F-20D5F04EC21D}" dt="2023-07-03T16:39:52.588" v="170" actId="14100"/>
        <pc:sldMkLst>
          <pc:docMk/>
          <pc:sldMk cId="124619269" sldId="262"/>
        </pc:sldMkLst>
        <pc:picChg chg="mod">
          <ac:chgData name="Luc Trudel" userId="245beddd1c6073ab" providerId="LiveId" clId="{CFDE9534-EA99-49C6-8B4F-20D5F04EC21D}" dt="2023-07-03T16:39:52.588" v="170" actId="14100"/>
          <ac:picMkLst>
            <pc:docMk/>
            <pc:sldMk cId="124619269" sldId="262"/>
            <ac:picMk id="5" creationId="{23E901F4-841A-0841-E9A0-4DBC71A7270C}"/>
          </ac:picMkLst>
        </pc:picChg>
      </pc:sldChg>
      <pc:sldChg chg="modSp mod">
        <pc:chgData name="Luc Trudel" userId="245beddd1c6073ab" providerId="LiveId" clId="{CFDE9534-EA99-49C6-8B4F-20D5F04EC21D}" dt="2023-07-03T16:39:58.351" v="188" actId="14100"/>
        <pc:sldMkLst>
          <pc:docMk/>
          <pc:sldMk cId="1777908240" sldId="263"/>
        </pc:sldMkLst>
        <pc:picChg chg="mod">
          <ac:chgData name="Luc Trudel" userId="245beddd1c6073ab" providerId="LiveId" clId="{CFDE9534-EA99-49C6-8B4F-20D5F04EC21D}" dt="2023-07-03T16:39:58.351" v="188" actId="14100"/>
          <ac:picMkLst>
            <pc:docMk/>
            <pc:sldMk cId="1777908240" sldId="263"/>
            <ac:picMk id="5" creationId="{EC01902C-7F14-D8C1-0157-D38B1C3CCF80}"/>
          </ac:picMkLst>
        </pc:picChg>
      </pc:sldChg>
      <pc:sldChg chg="modSp mod">
        <pc:chgData name="Luc Trudel" userId="245beddd1c6073ab" providerId="LiveId" clId="{CFDE9534-EA99-49C6-8B4F-20D5F04EC21D}" dt="2023-07-03T16:40:02.402" v="205" actId="14100"/>
        <pc:sldMkLst>
          <pc:docMk/>
          <pc:sldMk cId="1179510555" sldId="264"/>
        </pc:sldMkLst>
        <pc:picChg chg="mod">
          <ac:chgData name="Luc Trudel" userId="245beddd1c6073ab" providerId="LiveId" clId="{CFDE9534-EA99-49C6-8B4F-20D5F04EC21D}" dt="2023-07-03T16:40:02.402" v="205" actId="14100"/>
          <ac:picMkLst>
            <pc:docMk/>
            <pc:sldMk cId="1179510555" sldId="264"/>
            <ac:picMk id="5" creationId="{70D8135C-E2EC-EBCE-61C7-8E1767C838DC}"/>
          </ac:picMkLst>
        </pc:picChg>
      </pc:sldChg>
      <pc:sldChg chg="modSp mod">
        <pc:chgData name="Luc Trudel" userId="245beddd1c6073ab" providerId="LiveId" clId="{CFDE9534-EA99-49C6-8B4F-20D5F04EC21D}" dt="2023-07-03T16:40:07.986" v="222" actId="14100"/>
        <pc:sldMkLst>
          <pc:docMk/>
          <pc:sldMk cId="3566312263" sldId="265"/>
        </pc:sldMkLst>
        <pc:picChg chg="mod">
          <ac:chgData name="Luc Trudel" userId="245beddd1c6073ab" providerId="LiveId" clId="{CFDE9534-EA99-49C6-8B4F-20D5F04EC21D}" dt="2023-07-03T16:40:07.986" v="222" actId="14100"/>
          <ac:picMkLst>
            <pc:docMk/>
            <pc:sldMk cId="3566312263" sldId="265"/>
            <ac:picMk id="5" creationId="{8FE3B45A-3543-3475-FD32-B232380C6866}"/>
          </ac:picMkLst>
        </pc:picChg>
      </pc:sldChg>
      <pc:sldChg chg="modSp mod">
        <pc:chgData name="Luc Trudel" userId="245beddd1c6073ab" providerId="LiveId" clId="{CFDE9534-EA99-49C6-8B4F-20D5F04EC21D}" dt="2023-07-03T16:40:12.408" v="239" actId="14100"/>
        <pc:sldMkLst>
          <pc:docMk/>
          <pc:sldMk cId="1261871527" sldId="266"/>
        </pc:sldMkLst>
        <pc:picChg chg="mod">
          <ac:chgData name="Luc Trudel" userId="245beddd1c6073ab" providerId="LiveId" clId="{CFDE9534-EA99-49C6-8B4F-20D5F04EC21D}" dt="2023-07-03T16:40:12.408" v="239" actId="14100"/>
          <ac:picMkLst>
            <pc:docMk/>
            <pc:sldMk cId="1261871527" sldId="266"/>
            <ac:picMk id="5" creationId="{9C2FC98A-4A72-EB40-5A80-03276EB9C8F7}"/>
          </ac:picMkLst>
        </pc:picChg>
      </pc:sldChg>
      <pc:sldChg chg="modSp mod">
        <pc:chgData name="Luc Trudel" userId="245beddd1c6073ab" providerId="LiveId" clId="{CFDE9534-EA99-49C6-8B4F-20D5F04EC21D}" dt="2023-07-03T16:40:15.835" v="257" actId="14100"/>
        <pc:sldMkLst>
          <pc:docMk/>
          <pc:sldMk cId="403896430" sldId="267"/>
        </pc:sldMkLst>
        <pc:picChg chg="mod">
          <ac:chgData name="Luc Trudel" userId="245beddd1c6073ab" providerId="LiveId" clId="{CFDE9534-EA99-49C6-8B4F-20D5F04EC21D}" dt="2023-07-03T16:40:15.835" v="257" actId="14100"/>
          <ac:picMkLst>
            <pc:docMk/>
            <pc:sldMk cId="403896430" sldId="267"/>
            <ac:picMk id="5" creationId="{55E61B2C-C844-BC04-ED61-3E8B0BBB5549}"/>
          </ac:picMkLst>
        </pc:picChg>
      </pc:sldChg>
      <pc:sldChg chg="modSp mod">
        <pc:chgData name="Luc Trudel" userId="245beddd1c6073ab" providerId="LiveId" clId="{CFDE9534-EA99-49C6-8B4F-20D5F04EC21D}" dt="2023-07-03T16:40:20.740" v="275" actId="14100"/>
        <pc:sldMkLst>
          <pc:docMk/>
          <pc:sldMk cId="3473589549" sldId="268"/>
        </pc:sldMkLst>
        <pc:picChg chg="mod">
          <ac:chgData name="Luc Trudel" userId="245beddd1c6073ab" providerId="LiveId" clId="{CFDE9534-EA99-49C6-8B4F-20D5F04EC21D}" dt="2023-07-03T16:40:20.740" v="275" actId="14100"/>
          <ac:picMkLst>
            <pc:docMk/>
            <pc:sldMk cId="3473589549" sldId="268"/>
            <ac:picMk id="5" creationId="{44A9DE8D-C5CD-FD08-43AA-77D905D92B4F}"/>
          </ac:picMkLst>
        </pc:picChg>
      </pc:sldChg>
      <pc:sldChg chg="add del ord">
        <pc:chgData name="Luc Trudel" userId="245beddd1c6073ab" providerId="LiveId" clId="{CFDE9534-EA99-49C6-8B4F-20D5F04EC21D}" dt="2023-07-03T16:41:57.343" v="370"/>
        <pc:sldMkLst>
          <pc:docMk/>
          <pc:sldMk cId="785158231" sldId="269"/>
        </pc:sldMkLst>
      </pc:sldChg>
      <pc:sldChg chg="modSp add del mod">
        <pc:chgData name="Luc Trudel" userId="245beddd1c6073ab" providerId="LiveId" clId="{CFDE9534-EA99-49C6-8B4F-20D5F04EC21D}" dt="2023-07-03T16:41:57.772" v="371" actId="2696"/>
        <pc:sldMkLst>
          <pc:docMk/>
          <pc:sldMk cId="1855386817" sldId="269"/>
        </pc:sldMkLst>
        <pc:picChg chg="mod">
          <ac:chgData name="Luc Trudel" userId="245beddd1c6073ab" providerId="LiveId" clId="{CFDE9534-EA99-49C6-8B4F-20D5F04EC21D}" dt="2023-07-03T16:40:27.551" v="292" actId="14100"/>
          <ac:picMkLst>
            <pc:docMk/>
            <pc:sldMk cId="1855386817" sldId="269"/>
            <ac:picMk id="5" creationId="{91EDFAA1-0F05-2F56-556B-388C651B2B8E}"/>
          </ac:picMkLst>
        </pc:picChg>
      </pc:sldChg>
      <pc:sldChg chg="addSp delSp modSp mod modTransition delAnim modAnim">
        <pc:chgData name="Luc Trudel" userId="245beddd1c6073ab" providerId="LiveId" clId="{CFDE9534-EA99-49C6-8B4F-20D5F04EC21D}" dt="2023-07-03T17:05:30.913" v="406"/>
        <pc:sldMkLst>
          <pc:docMk/>
          <pc:sldMk cId="1318810552" sldId="270"/>
        </pc:sldMkLst>
        <pc:picChg chg="add del mod">
          <ac:chgData name="Luc Trudel" userId="245beddd1c6073ab" providerId="LiveId" clId="{CFDE9534-EA99-49C6-8B4F-20D5F04EC21D}" dt="2023-07-03T16:42:00.653" v="374" actId="21"/>
          <ac:picMkLst>
            <pc:docMk/>
            <pc:sldMk cId="1318810552" sldId="270"/>
            <ac:picMk id="5" creationId="{CB8350A6-0670-183D-591E-A5A8FAC76251}"/>
          </ac:picMkLst>
        </pc:picChg>
        <pc:picChg chg="add del mod">
          <ac:chgData name="Luc Trudel" userId="245beddd1c6073ab" providerId="LiveId" clId="{CFDE9534-EA99-49C6-8B4F-20D5F04EC21D}" dt="2023-07-03T17:04:11.482" v="404" actId="21"/>
          <ac:picMkLst>
            <pc:docMk/>
            <pc:sldMk cId="1318810552" sldId="270"/>
            <ac:picMk id="6" creationId="{3FBEF1CE-41C8-137B-D0C9-B37793FB25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61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5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62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819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50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15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654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40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5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008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79C0-552C-4489-8F8B-66A886DF9F55}" type="datetimeFigureOut">
              <a:rPr lang="fr-CA" smtClean="0"/>
              <a:t>2023-07-03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EED4-E9CB-4B0C-88B6-3E58DC14CA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24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5E44F9-234A-C1C8-33E5-E6979E901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5"/>
          <a:stretch/>
        </p:blipFill>
        <p:spPr>
          <a:xfrm>
            <a:off x="3710206" y="541398"/>
            <a:ext cx="4846351" cy="57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4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E3B45A-3543-3475-FD32-B232380C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09" y="538427"/>
            <a:ext cx="7358582" cy="57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2FC98A-4A72-EB40-5A80-03276EB9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00" y="532079"/>
            <a:ext cx="7760399" cy="57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7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E61B2C-C844-BC04-ED61-3E8B0BBB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04" y="547429"/>
            <a:ext cx="5235990" cy="57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A9DE8D-C5CD-FD08-43AA-77D905D9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445" y="554586"/>
            <a:ext cx="7269110" cy="57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EDFAA1-0F05-2F56-556B-388C651B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89" y="550143"/>
            <a:ext cx="7134022" cy="57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350A6-0670-183D-591E-A5A8FAC7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74" y="559430"/>
            <a:ext cx="8393851" cy="5739141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C9FD000-89E6-13EA-1D54-E2E06B2E6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46"/>
    </mc:Choice>
    <mc:Fallback>
      <p:transition spd="slow" advTm="19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3D69FA-EC06-0650-28CB-681D60A9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80" y="554553"/>
            <a:ext cx="7302822" cy="57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D57A7D-57BC-65D6-7D49-4227BBBC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37" y="515035"/>
            <a:ext cx="7418572" cy="5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28B24C-4B78-7B34-64E2-2E97135A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14" y="524333"/>
            <a:ext cx="7212352" cy="5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B5B742-DF32-3DA7-F2D3-8C6991B7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66" y="566432"/>
            <a:ext cx="7272467" cy="57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A99C8-BE53-F94F-8FCE-EAD9C2B5A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41" y="535282"/>
            <a:ext cx="6517316" cy="57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E901F4-841A-0841-E9A0-4DBC71A7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93" y="570707"/>
            <a:ext cx="7221813" cy="57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01902C-7F14-D8C1-0157-D38B1C3C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32" y="554257"/>
            <a:ext cx="7262936" cy="57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65DB7-C9D9-5C3B-9291-604AFE5CA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E6B646-5A8E-D39D-F727-5EB74C20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8135C-E2EC-EBCE-61C7-8E1767C8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22" y="542124"/>
            <a:ext cx="7318956" cy="57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05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0</Words>
  <Application>Microsoft Office PowerPoint</Application>
  <PresentationFormat>Grand écran</PresentationFormat>
  <Paragraphs>0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Trudel</dc:creator>
  <cp:lastModifiedBy>Luc Trudel</cp:lastModifiedBy>
  <cp:revision>1</cp:revision>
  <dcterms:created xsi:type="dcterms:W3CDTF">2023-07-03T16:29:13Z</dcterms:created>
  <dcterms:modified xsi:type="dcterms:W3CDTF">2023-07-03T17:06:02Z</dcterms:modified>
</cp:coreProperties>
</file>