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9" r:id="rId5"/>
    <p:sldId id="260" r:id="rId6"/>
    <p:sldId id="269" r:id="rId7"/>
    <p:sldId id="271" r:id="rId8"/>
    <p:sldId id="270" r:id="rId9"/>
    <p:sldId id="268" r:id="rId10"/>
    <p:sldId id="264" r:id="rId11"/>
    <p:sldId id="265" r:id="rId12"/>
    <p:sldId id="266" r:id="rId13"/>
    <p:sldId id="267" r:id="rId14"/>
    <p:sldId id="261" r:id="rId15"/>
    <p:sldId id="262" r:id="rId16"/>
  </p:sldIdLst>
  <p:sldSz cx="12192000" cy="6858000"/>
  <p:notesSz cx="6858000" cy="9144000"/>
  <p:defaultTextStyle>
    <a:defPPr rtl="0"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6FC6"/>
    <a:srgbClr val="00C6B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62293E-D82E-4DE5-AC32-7C098A867D10}" v="589" dt="2024-02-07T23:58:21.3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58" d="100"/>
          <a:sy n="158" d="100"/>
        </p:scale>
        <p:origin x="8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287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 Trudel" userId="245beddd1c6073ab" providerId="LiveId" clId="{4762293E-D82E-4DE5-AC32-7C098A867D10}"/>
    <pc:docChg chg="undo custSel addSld delSld modSld sldOrd">
      <pc:chgData name="Luc Trudel" userId="245beddd1c6073ab" providerId="LiveId" clId="{4762293E-D82E-4DE5-AC32-7C098A867D10}" dt="2024-02-07T23:58:21.397" v="1265"/>
      <pc:docMkLst>
        <pc:docMk/>
      </pc:docMkLst>
      <pc:sldChg chg="addSp delSp modSp del mod setBg modClrScheme delDesignElem chgLayout">
        <pc:chgData name="Luc Trudel" userId="245beddd1c6073ab" providerId="LiveId" clId="{4762293E-D82E-4DE5-AC32-7C098A867D10}" dt="2024-02-07T23:03:11.866" v="91" actId="2696"/>
        <pc:sldMkLst>
          <pc:docMk/>
          <pc:sldMk cId="4054774501" sldId="256"/>
        </pc:sldMkLst>
        <pc:spChg chg="mod ord">
          <ac:chgData name="Luc Trudel" userId="245beddd1c6073ab" providerId="LiveId" clId="{4762293E-D82E-4DE5-AC32-7C098A867D10}" dt="2024-02-07T22:58:49.030" v="63"/>
          <ac:spMkLst>
            <pc:docMk/>
            <pc:sldMk cId="4054774501" sldId="256"/>
            <ac:spMk id="2" creationId="{B68617FD-A3DD-4B1B-A618-8B7F44A2DD42}"/>
          </ac:spMkLst>
        </pc:spChg>
        <pc:spChg chg="mod ord">
          <ac:chgData name="Luc Trudel" userId="245beddd1c6073ab" providerId="LiveId" clId="{4762293E-D82E-4DE5-AC32-7C098A867D10}" dt="2024-02-07T22:58:49.030" v="63"/>
          <ac:spMkLst>
            <pc:docMk/>
            <pc:sldMk cId="4054774501" sldId="256"/>
            <ac:spMk id="3" creationId="{F0FC7E44-4828-47E6-A083-C1E389988E20}"/>
          </ac:spMkLst>
        </pc:spChg>
        <pc:spChg chg="del">
          <ac:chgData name="Luc Trudel" userId="245beddd1c6073ab" providerId="LiveId" clId="{4762293E-D82E-4DE5-AC32-7C098A867D10}" dt="2024-02-07T22:54:58.142" v="26" actId="700"/>
          <ac:spMkLst>
            <pc:docMk/>
            <pc:sldMk cId="4054774501" sldId="256"/>
            <ac:spMk id="22" creationId="{12839A1C-34CB-4C3C-8531-CA67525FDE9E}"/>
          </ac:spMkLst>
        </pc:spChg>
        <pc:spChg chg="del">
          <ac:chgData name="Luc Trudel" userId="245beddd1c6073ab" providerId="LiveId" clId="{4762293E-D82E-4DE5-AC32-7C098A867D10}" dt="2024-02-07T22:54:58.142" v="26" actId="700"/>
          <ac:spMkLst>
            <pc:docMk/>
            <pc:sldMk cId="4054774501" sldId="256"/>
            <ac:spMk id="24" creationId="{FAC94EAF-F7F7-4727-AE69-A7036B4A5122}"/>
          </ac:spMkLst>
        </pc:spChg>
        <pc:picChg chg="add">
          <ac:chgData name="Luc Trudel" userId="245beddd1c6073ab" providerId="LiveId" clId="{4762293E-D82E-4DE5-AC32-7C098A867D10}" dt="2024-02-07T22:55:08.078" v="28" actId="26606"/>
          <ac:picMkLst>
            <pc:docMk/>
            <pc:sldMk cId="4054774501" sldId="256"/>
            <ac:picMk id="5" creationId="{2C2C9485-5F72-2148-B402-C744C5925277}"/>
          </ac:picMkLst>
        </pc:picChg>
      </pc:sldChg>
      <pc:sldChg chg="modSp del">
        <pc:chgData name="Luc Trudel" userId="245beddd1c6073ab" providerId="LiveId" clId="{4762293E-D82E-4DE5-AC32-7C098A867D10}" dt="2024-02-07T23:03:17.525" v="94" actId="2696"/>
        <pc:sldMkLst>
          <pc:docMk/>
          <pc:sldMk cId="3171450875" sldId="257"/>
        </pc:sldMkLst>
        <pc:spChg chg="mod">
          <ac:chgData name="Luc Trudel" userId="245beddd1c6073ab" providerId="LiveId" clId="{4762293E-D82E-4DE5-AC32-7C098A867D10}" dt="2024-02-07T22:58:49.030" v="63"/>
          <ac:spMkLst>
            <pc:docMk/>
            <pc:sldMk cId="3171450875" sldId="257"/>
            <ac:spMk id="2" creationId="{E9272F0E-1F23-4605-A360-8DD777B96560}"/>
          </ac:spMkLst>
        </pc:spChg>
      </pc:sldChg>
      <pc:sldChg chg="modSp del">
        <pc:chgData name="Luc Trudel" userId="245beddd1c6073ab" providerId="LiveId" clId="{4762293E-D82E-4DE5-AC32-7C098A867D10}" dt="2024-02-07T23:03:15.749" v="93" actId="2696"/>
        <pc:sldMkLst>
          <pc:docMk/>
          <pc:sldMk cId="4092338178" sldId="258"/>
        </pc:sldMkLst>
        <pc:spChg chg="mod">
          <ac:chgData name="Luc Trudel" userId="245beddd1c6073ab" providerId="LiveId" clId="{4762293E-D82E-4DE5-AC32-7C098A867D10}" dt="2024-02-07T22:58:49.030" v="63"/>
          <ac:spMkLst>
            <pc:docMk/>
            <pc:sldMk cId="4092338178" sldId="258"/>
            <ac:spMk id="2" creationId="{188F93BC-3EA9-8C91-AC5A-2B75AAC2E990}"/>
          </ac:spMkLst>
        </pc:spChg>
        <pc:spChg chg="mod">
          <ac:chgData name="Luc Trudel" userId="245beddd1c6073ab" providerId="LiveId" clId="{4762293E-D82E-4DE5-AC32-7C098A867D10}" dt="2024-02-07T22:58:49.030" v="63"/>
          <ac:spMkLst>
            <pc:docMk/>
            <pc:sldMk cId="4092338178" sldId="258"/>
            <ac:spMk id="3" creationId="{2D95210A-13D8-973E-7D3F-678BB30A6E18}"/>
          </ac:spMkLst>
        </pc:spChg>
      </pc:sldChg>
      <pc:sldChg chg="addSp delSp modSp mod setBg addAnim delAnim modAnim setClrOvrMap delDesignElem">
        <pc:chgData name="Luc Trudel" userId="245beddd1c6073ab" providerId="LiveId" clId="{4762293E-D82E-4DE5-AC32-7C098A867D10}" dt="2024-02-07T23:40:30.356" v="736" actId="255"/>
        <pc:sldMkLst>
          <pc:docMk/>
          <pc:sldMk cId="2202337713" sldId="259"/>
        </pc:sldMkLst>
        <pc:spChg chg="mod">
          <ac:chgData name="Luc Trudel" userId="245beddd1c6073ab" providerId="LiveId" clId="{4762293E-D82E-4DE5-AC32-7C098A867D10}" dt="2024-02-07T23:40:30.356" v="736" actId="255"/>
          <ac:spMkLst>
            <pc:docMk/>
            <pc:sldMk cId="2202337713" sldId="259"/>
            <ac:spMk id="2" creationId="{0CE39245-6258-98AD-E49A-2B47AC1AF833}"/>
          </ac:spMkLst>
        </pc:spChg>
        <pc:spChg chg="mod">
          <ac:chgData name="Luc Trudel" userId="245beddd1c6073ab" providerId="LiveId" clId="{4762293E-D82E-4DE5-AC32-7C098A867D10}" dt="2024-02-07T23:30:56.156" v="670" actId="108"/>
          <ac:spMkLst>
            <pc:docMk/>
            <pc:sldMk cId="2202337713" sldId="259"/>
            <ac:spMk id="3" creationId="{34D65088-51DB-C6BD-C70A-4848A195D10D}"/>
          </ac:spMkLst>
        </pc:spChg>
        <pc:spChg chg="add del">
          <ac:chgData name="Luc Trudel" userId="245beddd1c6073ab" providerId="LiveId" clId="{4762293E-D82E-4DE5-AC32-7C098A867D10}" dt="2024-02-07T22:56:55.246" v="41" actId="26606"/>
          <ac:spMkLst>
            <pc:docMk/>
            <pc:sldMk cId="2202337713" sldId="259"/>
            <ac:spMk id="9" creationId="{B40FCD49-2060-48B9-8212-8A5F1DF4726F}"/>
          </ac:spMkLst>
        </pc:spChg>
        <pc:spChg chg="add del">
          <ac:chgData name="Luc Trudel" userId="245beddd1c6073ab" providerId="LiveId" clId="{4762293E-D82E-4DE5-AC32-7C098A867D10}" dt="2024-02-07T22:57:07.840" v="45" actId="26606"/>
          <ac:spMkLst>
            <pc:docMk/>
            <pc:sldMk cId="2202337713" sldId="259"/>
            <ac:spMk id="15" creationId="{B40FCD49-2060-48B9-8212-8A5F1DF4726F}"/>
          </ac:spMkLst>
        </pc:spChg>
        <pc:spChg chg="add del">
          <ac:chgData name="Luc Trudel" userId="245beddd1c6073ab" providerId="LiveId" clId="{4762293E-D82E-4DE5-AC32-7C098A867D10}" dt="2024-02-07T22:58:46.781" v="59" actId="26606"/>
          <ac:spMkLst>
            <pc:docMk/>
            <pc:sldMk cId="2202337713" sldId="259"/>
            <ac:spMk id="19" creationId="{4A391C69-E52F-4DC0-B51A-0DABC5484014}"/>
          </ac:spMkLst>
        </pc:spChg>
        <pc:spChg chg="add del">
          <ac:chgData name="Luc Trudel" userId="245beddd1c6073ab" providerId="LiveId" clId="{4762293E-D82E-4DE5-AC32-7C098A867D10}" dt="2024-02-07T22:58:46.781" v="59" actId="26606"/>
          <ac:spMkLst>
            <pc:docMk/>
            <pc:sldMk cId="2202337713" sldId="259"/>
            <ac:spMk id="21" creationId="{048390FD-448E-4FF2-AEE8-C46960568E34}"/>
          </ac:spMkLst>
        </pc:spChg>
        <pc:spChg chg="add del">
          <ac:chgData name="Luc Trudel" userId="245beddd1c6073ab" providerId="LiveId" clId="{4762293E-D82E-4DE5-AC32-7C098A867D10}" dt="2024-02-07T22:58:49.030" v="63"/>
          <ac:spMkLst>
            <pc:docMk/>
            <pc:sldMk cId="2202337713" sldId="259"/>
            <ac:spMk id="22" creationId="{4FC52F8A-2133-326D-E24F-103E9982622C}"/>
          </ac:spMkLst>
        </pc:spChg>
        <pc:spChg chg="add del">
          <ac:chgData name="Luc Trudel" userId="245beddd1c6073ab" providerId="LiveId" clId="{4762293E-D82E-4DE5-AC32-7C098A867D10}" dt="2024-02-07T22:58:49.030" v="63"/>
          <ac:spMkLst>
            <pc:docMk/>
            <pc:sldMk cId="2202337713" sldId="259"/>
            <ac:spMk id="24" creationId="{7EDF2C4C-701F-1F42-464B-25299B28A452}"/>
          </ac:spMkLst>
        </pc:spChg>
        <pc:picChg chg="add del">
          <ac:chgData name="Luc Trudel" userId="245beddd1c6073ab" providerId="LiveId" clId="{4762293E-D82E-4DE5-AC32-7C098A867D10}" dt="2024-02-07T22:56:55.246" v="41" actId="26606"/>
          <ac:picMkLst>
            <pc:docMk/>
            <pc:sldMk cId="2202337713" sldId="259"/>
            <ac:picMk id="5" creationId="{D526AF97-3078-3D0D-E768-0DB6D618B4C2}"/>
          </ac:picMkLst>
        </pc:picChg>
        <pc:picChg chg="add del">
          <ac:chgData name="Luc Trudel" userId="245beddd1c6073ab" providerId="LiveId" clId="{4762293E-D82E-4DE5-AC32-7C098A867D10}" dt="2024-02-07T22:56:55.246" v="41" actId="26606"/>
          <ac:picMkLst>
            <pc:docMk/>
            <pc:sldMk cId="2202337713" sldId="259"/>
            <ac:picMk id="11" creationId="{DA70F40A-D18F-4F05-A106-6D2CB24DC79A}"/>
          </ac:picMkLst>
        </pc:picChg>
        <pc:picChg chg="add del">
          <ac:chgData name="Luc Trudel" userId="245beddd1c6073ab" providerId="LiveId" clId="{4762293E-D82E-4DE5-AC32-7C098A867D10}" dt="2024-02-07T22:56:55.246" v="41" actId="26606"/>
          <ac:picMkLst>
            <pc:docMk/>
            <pc:sldMk cId="2202337713" sldId="259"/>
            <ac:picMk id="13" creationId="{83A45DCD-B5FB-4A86-88D2-91088C7FFC5F}"/>
          </ac:picMkLst>
        </pc:picChg>
        <pc:picChg chg="add del">
          <ac:chgData name="Luc Trudel" userId="245beddd1c6073ab" providerId="LiveId" clId="{4762293E-D82E-4DE5-AC32-7C098A867D10}" dt="2024-02-07T22:57:07.840" v="45" actId="26606"/>
          <ac:picMkLst>
            <pc:docMk/>
            <pc:sldMk cId="2202337713" sldId="259"/>
            <ac:picMk id="16" creationId="{DC60CDD0-29C7-CEF8-FF94-13399E7FD323}"/>
          </ac:picMkLst>
        </pc:picChg>
        <pc:picChg chg="add del">
          <ac:chgData name="Luc Trudel" userId="245beddd1c6073ab" providerId="LiveId" clId="{4762293E-D82E-4DE5-AC32-7C098A867D10}" dt="2024-02-07T22:57:07.840" v="45" actId="26606"/>
          <ac:picMkLst>
            <pc:docMk/>
            <pc:sldMk cId="2202337713" sldId="259"/>
            <ac:picMk id="17" creationId="{83A45DCD-B5FB-4A86-88D2-91088C7FFC5F}"/>
          </ac:picMkLst>
        </pc:picChg>
        <pc:picChg chg="add del">
          <ac:chgData name="Luc Trudel" userId="245beddd1c6073ab" providerId="LiveId" clId="{4762293E-D82E-4DE5-AC32-7C098A867D10}" dt="2024-02-07T22:58:46.781" v="59" actId="26606"/>
          <ac:picMkLst>
            <pc:docMk/>
            <pc:sldMk cId="2202337713" sldId="259"/>
            <ac:picMk id="20" creationId="{359EAAA9-629C-6B9B-0AE0-C3FBFF7216FB}"/>
          </ac:picMkLst>
        </pc:picChg>
        <pc:picChg chg="add del">
          <ac:chgData name="Luc Trudel" userId="245beddd1c6073ab" providerId="LiveId" clId="{4762293E-D82E-4DE5-AC32-7C098A867D10}" dt="2024-02-07T22:58:46.781" v="59" actId="26606"/>
          <ac:picMkLst>
            <pc:docMk/>
            <pc:sldMk cId="2202337713" sldId="259"/>
            <ac:picMk id="23" creationId="{0BD259F2-A289-4420-B3EB-BBC6A904FC0B}"/>
          </ac:picMkLst>
        </pc:picChg>
      </pc:sldChg>
      <pc:sldChg chg="addSp delSp modSp del mod delDesignElem">
        <pc:chgData name="Luc Trudel" userId="245beddd1c6073ab" providerId="LiveId" clId="{4762293E-D82E-4DE5-AC32-7C098A867D10}" dt="2024-02-07T23:03:13.798" v="92" actId="2696"/>
        <pc:sldMkLst>
          <pc:docMk/>
          <pc:sldMk cId="1436076455" sldId="260"/>
        </pc:sldMkLst>
        <pc:spChg chg="mod">
          <ac:chgData name="Luc Trudel" userId="245beddd1c6073ab" providerId="LiveId" clId="{4762293E-D82E-4DE5-AC32-7C098A867D10}" dt="2024-02-07T22:52:23.984" v="20" actId="1076"/>
          <ac:spMkLst>
            <pc:docMk/>
            <pc:sldMk cId="1436076455" sldId="260"/>
            <ac:spMk id="2" creationId="{C70F1733-870D-AD5B-CB68-4ED5206DACE9}"/>
          </ac:spMkLst>
        </pc:spChg>
        <pc:spChg chg="mod">
          <ac:chgData name="Luc Trudel" userId="245beddd1c6073ab" providerId="LiveId" clId="{4762293E-D82E-4DE5-AC32-7C098A867D10}" dt="2024-02-07T22:58:47.345" v="61"/>
          <ac:spMkLst>
            <pc:docMk/>
            <pc:sldMk cId="1436076455" sldId="260"/>
            <ac:spMk id="3" creationId="{38092D0B-06A3-E899-8A4A-B38A48D69AE2}"/>
          </ac:spMkLst>
        </pc:spChg>
        <pc:spChg chg="add del">
          <ac:chgData name="Luc Trudel" userId="245beddd1c6073ab" providerId="LiveId" clId="{4762293E-D82E-4DE5-AC32-7C098A867D10}" dt="2024-02-07T22:58:49.030" v="63"/>
          <ac:spMkLst>
            <pc:docMk/>
            <pc:sldMk cId="1436076455" sldId="260"/>
            <ac:spMk id="22" creationId="{04BCA7B8-B921-3D0A-C379-6BDFE9BAD331}"/>
          </ac:spMkLst>
        </pc:spChg>
        <pc:spChg chg="add del">
          <ac:chgData name="Luc Trudel" userId="245beddd1c6073ab" providerId="LiveId" clId="{4762293E-D82E-4DE5-AC32-7C098A867D10}" dt="2024-02-07T22:58:49.030" v="63"/>
          <ac:spMkLst>
            <pc:docMk/>
            <pc:sldMk cId="1436076455" sldId="260"/>
            <ac:spMk id="24" creationId="{D48BB7DD-93AF-405A-42A8-B418E16CAE42}"/>
          </ac:spMkLst>
        </pc:spChg>
      </pc:sldChg>
      <pc:sldChg chg="modSp add mod">
        <pc:chgData name="Luc Trudel" userId="245beddd1c6073ab" providerId="LiveId" clId="{4762293E-D82E-4DE5-AC32-7C098A867D10}" dt="2024-02-07T23:34:53.929" v="701" actId="255"/>
        <pc:sldMkLst>
          <pc:docMk/>
          <pc:sldMk cId="3368152768" sldId="260"/>
        </pc:sldMkLst>
        <pc:spChg chg="mod">
          <ac:chgData name="Luc Trudel" userId="245beddd1c6073ab" providerId="LiveId" clId="{4762293E-D82E-4DE5-AC32-7C098A867D10}" dt="2024-02-07T23:34:53.929" v="701" actId="255"/>
          <ac:spMkLst>
            <pc:docMk/>
            <pc:sldMk cId="3368152768" sldId="260"/>
            <ac:spMk id="2" creationId="{2F8B863B-C12F-0A7D-0D8E-3B36DB204208}"/>
          </ac:spMkLst>
        </pc:spChg>
        <pc:spChg chg="mod">
          <ac:chgData name="Luc Trudel" userId="245beddd1c6073ab" providerId="LiveId" clId="{4762293E-D82E-4DE5-AC32-7C098A867D10}" dt="2024-02-07T23:30:50.870" v="669" actId="108"/>
          <ac:spMkLst>
            <pc:docMk/>
            <pc:sldMk cId="3368152768" sldId="260"/>
            <ac:spMk id="3" creationId="{35F89BA0-B7B2-3CDD-7E72-1C0F6818DC94}"/>
          </ac:spMkLst>
        </pc:spChg>
      </pc:sldChg>
      <pc:sldChg chg="modSp add mod ord">
        <pc:chgData name="Luc Trudel" userId="245beddd1c6073ab" providerId="LiveId" clId="{4762293E-D82E-4DE5-AC32-7C098A867D10}" dt="2024-02-07T23:48:29.255" v="739" actId="207"/>
        <pc:sldMkLst>
          <pc:docMk/>
          <pc:sldMk cId="3778088368" sldId="261"/>
        </pc:sldMkLst>
        <pc:spChg chg="mod">
          <ac:chgData name="Luc Trudel" userId="245beddd1c6073ab" providerId="LiveId" clId="{4762293E-D82E-4DE5-AC32-7C098A867D10}" dt="2024-02-07T23:48:08.494" v="738" actId="207"/>
          <ac:spMkLst>
            <pc:docMk/>
            <pc:sldMk cId="3778088368" sldId="261"/>
            <ac:spMk id="2" creationId="{940E3785-4A39-82A7-3DDA-9BAD55343910}"/>
          </ac:spMkLst>
        </pc:spChg>
        <pc:spChg chg="mod">
          <ac:chgData name="Luc Trudel" userId="245beddd1c6073ab" providerId="LiveId" clId="{4762293E-D82E-4DE5-AC32-7C098A867D10}" dt="2024-02-07T23:48:29.255" v="739" actId="207"/>
          <ac:spMkLst>
            <pc:docMk/>
            <pc:sldMk cId="3778088368" sldId="261"/>
            <ac:spMk id="3" creationId="{FB8BE91E-C43E-3286-2DC5-91CD98EAF783}"/>
          </ac:spMkLst>
        </pc:spChg>
      </pc:sldChg>
      <pc:sldChg chg="modSp add mod">
        <pc:chgData name="Luc Trudel" userId="245beddd1c6073ab" providerId="LiveId" clId="{4762293E-D82E-4DE5-AC32-7C098A867D10}" dt="2024-02-07T23:37:42.876" v="734" actId="20577"/>
        <pc:sldMkLst>
          <pc:docMk/>
          <pc:sldMk cId="2092797748" sldId="262"/>
        </pc:sldMkLst>
        <pc:spChg chg="mod">
          <ac:chgData name="Luc Trudel" userId="245beddd1c6073ab" providerId="LiveId" clId="{4762293E-D82E-4DE5-AC32-7C098A867D10}" dt="2024-02-07T23:37:42.876" v="734" actId="20577"/>
          <ac:spMkLst>
            <pc:docMk/>
            <pc:sldMk cId="2092797748" sldId="262"/>
            <ac:spMk id="2" creationId="{2E3A7268-EED1-AAB0-5E5E-16497DE3999A}"/>
          </ac:spMkLst>
        </pc:spChg>
        <pc:spChg chg="mod">
          <ac:chgData name="Luc Trudel" userId="245beddd1c6073ab" providerId="LiveId" clId="{4762293E-D82E-4DE5-AC32-7C098A867D10}" dt="2024-02-07T23:31:30.771" v="679" actId="108"/>
          <ac:spMkLst>
            <pc:docMk/>
            <pc:sldMk cId="2092797748" sldId="262"/>
            <ac:spMk id="3" creationId="{98234F46-33F0-0827-D3E0-84E7A4AAD8E8}"/>
          </ac:spMkLst>
        </pc:spChg>
      </pc:sldChg>
      <pc:sldChg chg="modSp add del mod">
        <pc:chgData name="Luc Trudel" userId="245beddd1c6073ab" providerId="LiveId" clId="{4762293E-D82E-4DE5-AC32-7C098A867D10}" dt="2024-02-07T23:37:57.051" v="735" actId="2696"/>
        <pc:sldMkLst>
          <pc:docMk/>
          <pc:sldMk cId="1021103794" sldId="263"/>
        </pc:sldMkLst>
        <pc:spChg chg="mod">
          <ac:chgData name="Luc Trudel" userId="245beddd1c6073ab" providerId="LiveId" clId="{4762293E-D82E-4DE5-AC32-7C098A867D10}" dt="2024-02-07T23:31:34.596" v="680" actId="108"/>
          <ac:spMkLst>
            <pc:docMk/>
            <pc:sldMk cId="1021103794" sldId="263"/>
            <ac:spMk id="3" creationId="{DFDD9E28-BC56-D9D3-FDC2-B9035E78DFC2}"/>
          </ac:spMkLst>
        </pc:spChg>
      </pc:sldChg>
      <pc:sldChg chg="modSp add mod">
        <pc:chgData name="Luc Trudel" userId="245beddd1c6073ab" providerId="LiveId" clId="{4762293E-D82E-4DE5-AC32-7C098A867D10}" dt="2024-02-07T23:35:23.697" v="702" actId="2711"/>
        <pc:sldMkLst>
          <pc:docMk/>
          <pc:sldMk cId="2654295235" sldId="264"/>
        </pc:sldMkLst>
        <pc:spChg chg="mod">
          <ac:chgData name="Luc Trudel" userId="245beddd1c6073ab" providerId="LiveId" clId="{4762293E-D82E-4DE5-AC32-7C098A867D10}" dt="2024-02-07T23:35:23.697" v="702" actId="2711"/>
          <ac:spMkLst>
            <pc:docMk/>
            <pc:sldMk cId="2654295235" sldId="264"/>
            <ac:spMk id="2" creationId="{07A27383-00FE-6DDD-5DFA-585BA086A8ED}"/>
          </ac:spMkLst>
        </pc:spChg>
        <pc:spChg chg="mod">
          <ac:chgData name="Luc Trudel" userId="245beddd1c6073ab" providerId="LiveId" clId="{4762293E-D82E-4DE5-AC32-7C098A867D10}" dt="2024-02-07T23:31:11.728" v="674" actId="108"/>
          <ac:spMkLst>
            <pc:docMk/>
            <pc:sldMk cId="2654295235" sldId="264"/>
            <ac:spMk id="3" creationId="{A8DF0680-6EB1-1B1A-E7FB-72E0C6D075DE}"/>
          </ac:spMkLst>
        </pc:spChg>
      </pc:sldChg>
      <pc:sldChg chg="modSp add mod">
        <pc:chgData name="Luc Trudel" userId="245beddd1c6073ab" providerId="LiveId" clId="{4762293E-D82E-4DE5-AC32-7C098A867D10}" dt="2024-02-07T23:35:46.177" v="704" actId="255"/>
        <pc:sldMkLst>
          <pc:docMk/>
          <pc:sldMk cId="3965609507" sldId="265"/>
        </pc:sldMkLst>
        <pc:spChg chg="mod">
          <ac:chgData name="Luc Trudel" userId="245beddd1c6073ab" providerId="LiveId" clId="{4762293E-D82E-4DE5-AC32-7C098A867D10}" dt="2024-02-07T23:35:46.177" v="704" actId="255"/>
          <ac:spMkLst>
            <pc:docMk/>
            <pc:sldMk cId="3965609507" sldId="265"/>
            <ac:spMk id="2" creationId="{40B1F562-490C-1E7D-8D57-374377BB2736}"/>
          </ac:spMkLst>
        </pc:spChg>
        <pc:spChg chg="mod">
          <ac:chgData name="Luc Trudel" userId="245beddd1c6073ab" providerId="LiveId" clId="{4762293E-D82E-4DE5-AC32-7C098A867D10}" dt="2024-02-07T23:31:16.124" v="675" actId="108"/>
          <ac:spMkLst>
            <pc:docMk/>
            <pc:sldMk cId="3965609507" sldId="265"/>
            <ac:spMk id="3" creationId="{D00E2171-4E04-D3EE-7A17-96E0D0ABD3AE}"/>
          </ac:spMkLst>
        </pc:spChg>
      </pc:sldChg>
      <pc:sldChg chg="modSp add mod">
        <pc:chgData name="Luc Trudel" userId="245beddd1c6073ab" providerId="LiveId" clId="{4762293E-D82E-4DE5-AC32-7C098A867D10}" dt="2024-02-07T23:36:06.396" v="706" actId="255"/>
        <pc:sldMkLst>
          <pc:docMk/>
          <pc:sldMk cId="1306369733" sldId="266"/>
        </pc:sldMkLst>
        <pc:spChg chg="mod">
          <ac:chgData name="Luc Trudel" userId="245beddd1c6073ab" providerId="LiveId" clId="{4762293E-D82E-4DE5-AC32-7C098A867D10}" dt="2024-02-07T23:36:06.396" v="706" actId="255"/>
          <ac:spMkLst>
            <pc:docMk/>
            <pc:sldMk cId="1306369733" sldId="266"/>
            <ac:spMk id="2" creationId="{8FB908B7-424C-47AA-1AAE-9071C7C0DF5B}"/>
          </ac:spMkLst>
        </pc:spChg>
        <pc:spChg chg="mod">
          <ac:chgData name="Luc Trudel" userId="245beddd1c6073ab" providerId="LiveId" clId="{4762293E-D82E-4DE5-AC32-7C098A867D10}" dt="2024-02-07T23:31:19.888" v="676" actId="108"/>
          <ac:spMkLst>
            <pc:docMk/>
            <pc:sldMk cId="1306369733" sldId="266"/>
            <ac:spMk id="3" creationId="{1BFC3FC8-0492-B5E1-7B8D-53B067377257}"/>
          </ac:spMkLst>
        </pc:spChg>
      </pc:sldChg>
      <pc:sldChg chg="modSp add mod">
        <pc:chgData name="Luc Trudel" userId="245beddd1c6073ab" providerId="LiveId" clId="{4762293E-D82E-4DE5-AC32-7C098A867D10}" dt="2024-02-07T23:36:19.499" v="708" actId="255"/>
        <pc:sldMkLst>
          <pc:docMk/>
          <pc:sldMk cId="4084583918" sldId="267"/>
        </pc:sldMkLst>
        <pc:spChg chg="mod">
          <ac:chgData name="Luc Trudel" userId="245beddd1c6073ab" providerId="LiveId" clId="{4762293E-D82E-4DE5-AC32-7C098A867D10}" dt="2024-02-07T23:36:19.499" v="708" actId="255"/>
          <ac:spMkLst>
            <pc:docMk/>
            <pc:sldMk cId="4084583918" sldId="267"/>
            <ac:spMk id="2" creationId="{581E5E8E-F2A8-8947-B2AD-BC1408650B67}"/>
          </ac:spMkLst>
        </pc:spChg>
        <pc:spChg chg="mod">
          <ac:chgData name="Luc Trudel" userId="245beddd1c6073ab" providerId="LiveId" clId="{4762293E-D82E-4DE5-AC32-7C098A867D10}" dt="2024-02-07T23:31:23.003" v="677" actId="108"/>
          <ac:spMkLst>
            <pc:docMk/>
            <pc:sldMk cId="4084583918" sldId="267"/>
            <ac:spMk id="3" creationId="{918A675F-09A4-DEAB-6A00-131D2C8D4ACB}"/>
          </ac:spMkLst>
        </pc:spChg>
      </pc:sldChg>
      <pc:sldChg chg="modSp add mod">
        <pc:chgData name="Luc Trudel" userId="245beddd1c6073ab" providerId="LiveId" clId="{4762293E-D82E-4DE5-AC32-7C098A867D10}" dt="2024-02-07T23:33:58.638" v="695" actId="2711"/>
        <pc:sldMkLst>
          <pc:docMk/>
          <pc:sldMk cId="3586118210" sldId="268"/>
        </pc:sldMkLst>
        <pc:spChg chg="mod">
          <ac:chgData name="Luc Trudel" userId="245beddd1c6073ab" providerId="LiveId" clId="{4762293E-D82E-4DE5-AC32-7C098A867D10}" dt="2024-02-07T23:33:58.638" v="695" actId="2711"/>
          <ac:spMkLst>
            <pc:docMk/>
            <pc:sldMk cId="3586118210" sldId="268"/>
            <ac:spMk id="2" creationId="{C487F7CB-9823-E251-847C-B704D2EF5087}"/>
          </ac:spMkLst>
        </pc:spChg>
        <pc:spChg chg="mod">
          <ac:chgData name="Luc Trudel" userId="245beddd1c6073ab" providerId="LiveId" clId="{4762293E-D82E-4DE5-AC32-7C098A867D10}" dt="2024-02-07T23:31:07.891" v="673" actId="108"/>
          <ac:spMkLst>
            <pc:docMk/>
            <pc:sldMk cId="3586118210" sldId="268"/>
            <ac:spMk id="3" creationId="{58D54EE1-9B6E-245F-136A-1A3F942E3E8C}"/>
          </ac:spMkLst>
        </pc:spChg>
      </pc:sldChg>
      <pc:sldChg chg="modSp add mod setBg">
        <pc:chgData name="Luc Trudel" userId="245beddd1c6073ab" providerId="LiveId" clId="{4762293E-D82E-4DE5-AC32-7C098A867D10}" dt="2024-02-07T23:56:18.902" v="1257" actId="207"/>
        <pc:sldMkLst>
          <pc:docMk/>
          <pc:sldMk cId="248992489" sldId="269"/>
        </pc:sldMkLst>
        <pc:spChg chg="mod">
          <ac:chgData name="Luc Trudel" userId="245beddd1c6073ab" providerId="LiveId" clId="{4762293E-D82E-4DE5-AC32-7C098A867D10}" dt="2024-02-07T23:54:54.385" v="1255" actId="207"/>
          <ac:spMkLst>
            <pc:docMk/>
            <pc:sldMk cId="248992489" sldId="269"/>
            <ac:spMk id="2" creationId="{EA053FE3-0E4D-B8FA-0E00-E642E4972C09}"/>
          </ac:spMkLst>
        </pc:spChg>
        <pc:spChg chg="mod">
          <ac:chgData name="Luc Trudel" userId="245beddd1c6073ab" providerId="LiveId" clId="{4762293E-D82E-4DE5-AC32-7C098A867D10}" dt="2024-02-07T23:56:18.902" v="1257" actId="207"/>
          <ac:spMkLst>
            <pc:docMk/>
            <pc:sldMk cId="248992489" sldId="269"/>
            <ac:spMk id="3" creationId="{C998DC97-E9F6-8B9D-5279-C33214584CCD}"/>
          </ac:spMkLst>
        </pc:spChg>
      </pc:sldChg>
      <pc:sldChg chg="modSp add mod">
        <pc:chgData name="Luc Trudel" userId="245beddd1c6073ab" providerId="LiveId" clId="{4762293E-D82E-4DE5-AC32-7C098A867D10}" dt="2024-02-07T23:33:36.132" v="693" actId="20577"/>
        <pc:sldMkLst>
          <pc:docMk/>
          <pc:sldMk cId="679368141" sldId="270"/>
        </pc:sldMkLst>
        <pc:spChg chg="mod">
          <ac:chgData name="Luc Trudel" userId="245beddd1c6073ab" providerId="LiveId" clId="{4762293E-D82E-4DE5-AC32-7C098A867D10}" dt="2024-02-07T23:33:36.132" v="693" actId="20577"/>
          <ac:spMkLst>
            <pc:docMk/>
            <pc:sldMk cId="679368141" sldId="270"/>
            <ac:spMk id="2" creationId="{6B030458-7E32-1FAE-9782-A1E79CFD2545}"/>
          </ac:spMkLst>
        </pc:spChg>
        <pc:spChg chg="mod">
          <ac:chgData name="Luc Trudel" userId="245beddd1c6073ab" providerId="LiveId" clId="{4762293E-D82E-4DE5-AC32-7C098A867D10}" dt="2024-02-07T23:31:04.124" v="672" actId="108"/>
          <ac:spMkLst>
            <pc:docMk/>
            <pc:sldMk cId="679368141" sldId="270"/>
            <ac:spMk id="3" creationId="{F53655D0-DBB3-7CAA-60EA-2C759E6A136D}"/>
          </ac:spMkLst>
        </pc:spChg>
      </pc:sldChg>
      <pc:sldChg chg="addSp delSp modSp add mod setBg delDesignElem">
        <pc:chgData name="Luc Trudel" userId="245beddd1c6073ab" providerId="LiveId" clId="{4762293E-D82E-4DE5-AC32-7C098A867D10}" dt="2024-02-07T23:58:21.397" v="1265"/>
        <pc:sldMkLst>
          <pc:docMk/>
          <pc:sldMk cId="877120621" sldId="271"/>
        </pc:sldMkLst>
        <pc:spChg chg="mod">
          <ac:chgData name="Luc Trudel" userId="245beddd1c6073ab" providerId="LiveId" clId="{4762293E-D82E-4DE5-AC32-7C098A867D10}" dt="2024-02-07T23:58:09.830" v="1263" actId="207"/>
          <ac:spMkLst>
            <pc:docMk/>
            <pc:sldMk cId="877120621" sldId="271"/>
            <ac:spMk id="2" creationId="{7181E108-3043-9A51-7713-4DAFFB6C6611}"/>
          </ac:spMkLst>
        </pc:spChg>
        <pc:spChg chg="mod">
          <ac:chgData name="Luc Trudel" userId="245beddd1c6073ab" providerId="LiveId" clId="{4762293E-D82E-4DE5-AC32-7C098A867D10}" dt="2024-02-07T23:57:58.917" v="1262" actId="108"/>
          <ac:spMkLst>
            <pc:docMk/>
            <pc:sldMk cId="877120621" sldId="271"/>
            <ac:spMk id="3" creationId="{7B053280-60C9-703E-87DB-6565A8FB2C67}"/>
          </ac:spMkLst>
        </pc:spChg>
        <pc:spChg chg="add del">
          <ac:chgData name="Luc Trudel" userId="245beddd1c6073ab" providerId="LiveId" clId="{4762293E-D82E-4DE5-AC32-7C098A867D10}" dt="2024-02-07T23:57:46.825" v="1261"/>
          <ac:spMkLst>
            <pc:docMk/>
            <pc:sldMk cId="877120621" sldId="271"/>
            <ac:spMk id="22" creationId="{6B11F151-B229-BC7E-8C11-71342D93CB46}"/>
          </ac:spMkLst>
        </pc:spChg>
        <pc:spChg chg="add del">
          <ac:chgData name="Luc Trudel" userId="245beddd1c6073ab" providerId="LiveId" clId="{4762293E-D82E-4DE5-AC32-7C098A867D10}" dt="2024-02-07T23:57:46.825" v="1261"/>
          <ac:spMkLst>
            <pc:docMk/>
            <pc:sldMk cId="877120621" sldId="271"/>
            <ac:spMk id="24" creationId="{C33F41F1-1FBC-887F-31AE-1E801AAA97A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9D544CB-776B-4720-9AC6-52F9FF536D2B}" type="datetime1">
              <a:rPr lang="fr-CA" smtClean="0"/>
              <a:t>2024-02-07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D3BEF70-7203-4BB5-9A9D-C6E5A8F042C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434720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CA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B6A1FCE-D16F-4188-B146-FC15D10F443C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CA" noProof="0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CA" noProof="0"/>
              <a:t>Modifiez les styles du texte du masque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CA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7732C3C-A191-48C2-A7E8-9C96AF841A7A}" type="slidenum">
              <a:rPr lang="fr-CA" noProof="0" smtClean="0"/>
              <a:t>‹N°›</a:t>
            </a:fld>
            <a:endParaRPr lang="fr-CA" noProof="0"/>
          </a:p>
        </p:txBody>
      </p:sp>
    </p:spTree>
    <p:extLst>
      <p:ext uri="{BB962C8B-B14F-4D97-AF65-F5344CB8AC3E}">
        <p14:creationId xmlns:p14="http://schemas.microsoft.com/office/powerpoint/2010/main" val="18563942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EA7AD4-FA73-CFFF-5DD8-D234FBD0D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E4A15D2D-E79D-D439-876D-8A39FD506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DE959521-A85D-D051-6981-7A666D5948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8E8D03F-1433-041F-A1CC-A205AB9D57A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74300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9489C1-D3CB-4216-5FFB-0BB20B205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C2F04462-49D5-776A-55AC-77B8891F39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0AC8A884-0D73-3E82-BB4A-9F57844798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92B32D2-96B8-91E9-E2AA-A11EB0231E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43234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66A847-B88A-AE49-0DE2-3B0F86C4A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07AB21C1-1681-5C27-AAB8-F25719B9DF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BA4D242B-4A23-10ED-780A-12B9B759F8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83B084A-0548-CE66-10F2-0609043F0D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378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C4C4A-823A-F12F-31A7-FABBE4DD0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4F8E480A-61AF-26CA-CB57-45AC390334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E1C473A2-3AAA-2E29-A034-B97857E516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63E72D8-9576-50CB-44DA-E5AB0097EA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673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134769-0E2F-22FE-55D7-008056345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D11F36C1-2D54-F87A-3FA7-8EF7BB22A2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AD3F0F28-537B-A6F6-67CB-B4FD00D562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3B0240E-487E-EB32-2373-2010F9C0BF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2191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675070-31C5-992E-3156-C06C88C3FA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ACCE45B5-54D5-4A4B-4800-AC4C911AEA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E7D08736-FB7C-8221-3F52-3406098715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931F378-DF4F-AF5C-ABAF-54D437E239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18158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DFB6D-21EA-2F0D-5DA8-4B97904AE5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B0C766E4-552F-AC3E-59D1-A430D65BC2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C1604A9F-C872-389F-B973-DBE29221F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C2C4714-74B6-0520-75A0-B39A9338A8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029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5E44E5-6AAE-905C-E591-F128C3C17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B7086D5F-2C61-E96F-1A01-B8C9A03733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48D9D3D6-7E30-4FCF-AD7E-1054CFC893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8A84055-5BB4-E5C1-6AFF-ADC1878F97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75380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82F51-3330-9108-2B11-0CC5369BF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43DDD867-39E4-03B0-2B0C-57256BA115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EF39AF28-F61E-4A83-FADE-F5EEDE9EF0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E86FBB2-59A8-5DAA-0661-CEFF19AE33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6879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98082-1C2C-EF2F-0D04-05A7D6F26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F90850C5-83AC-A8D3-B1D7-BB4DAC28EC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8193902B-6DBD-86B1-43CD-587FE60F74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D765A93-C2CC-A364-8710-3FE48FC001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35983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A36796-1494-5579-CAC4-9550847EA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96CDC102-D45C-93BC-3A97-B5298A80B6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571FC8F6-D308-CD17-D626-F21686A33D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DDBA644-06CE-58DA-2266-37A62F6EF8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56350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102316-8AB9-EC71-3DF2-D5B785ECE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EA647822-6595-E01C-4A8C-FA22E08830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6B20A78B-70C4-3F52-8E34-BF0B6C33F0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146F8EB-14ED-B5D0-4F61-46FB23B355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7312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rme libre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 rtlCol="0"/>
          <a:lstStyle>
            <a:lvl1pPr>
              <a:defRPr sz="5400"/>
            </a:lvl1pPr>
          </a:lstStyle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rtlCol="0"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r-FR" noProof="0"/>
              <a:t>Modifiez le style des sous-titres du masque</a:t>
            </a:r>
            <a:endParaRPr lang="fr-CA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793F53-4A91-46F0-A0B8-9361368860DB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15" name="Espace réservé d’image 14"/>
          <p:cNvSpPr>
            <a:spLocks noGrp="1" noChangeAspect="1"/>
          </p:cNvSpPr>
          <p:nvPr>
            <p:ph type="pic" sz="quarter" idx="13" hasCustomPrompt="1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pPr rtl="0"/>
            <a:r>
              <a:rPr lang="fr-CA" noProof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10000" y="5367338"/>
            <a:ext cx="10561418" cy="493712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CA" noProof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744748-5CEF-4C03-B1AF-23D6ED9B3AED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e libre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rtlCol="0" anchor="b"/>
          <a:lstStyle>
            <a:lvl1pPr algn="l">
              <a:defRPr sz="4200" b="1" cap="none"/>
            </a:lvl1pPr>
          </a:lstStyle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53190" y="4443680"/>
            <a:ext cx="5891636" cy="713241"/>
          </a:xfrm>
        </p:spPr>
        <p:txBody>
          <a:bodyPr rtlCol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CA" noProof="0"/>
              <a:t>Modifiez les styles du texte du masque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16" hasCustomPrompt="1"/>
          </p:nvPr>
        </p:nvSpPr>
        <p:spPr>
          <a:xfrm>
            <a:off x="7574642" y="1081456"/>
            <a:ext cx="3810001" cy="4075465"/>
          </a:xfrm>
        </p:spPr>
        <p:txBody>
          <a:bodyPr rtlCol="0" anchor="t"/>
          <a:lstStyle>
            <a:lvl1pPr marL="0" indent="0">
              <a:buFontTx/>
              <a:buNone/>
              <a:defRPr/>
            </a:lvl1pPr>
          </a:lstStyle>
          <a:p>
            <a:pPr lvl="0" rtl="0"/>
            <a:r>
              <a:rPr lang="fr-CA" noProof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EAF6BA7-BB7B-4543-A2D8-7E3FE77EA328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d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rme libre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r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 rtlCol="0"/>
          <a:lstStyle>
            <a:lvl1pPr>
              <a:defRPr sz="3200"/>
            </a:lvl1pPr>
          </a:lstStyle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6" hasCustomPrompt="1"/>
          </p:nvPr>
        </p:nvSpPr>
        <p:spPr>
          <a:xfrm>
            <a:off x="6156000" y="2286000"/>
            <a:ext cx="4880300" cy="2295525"/>
          </a:xfrm>
        </p:spPr>
        <p:txBody>
          <a:bodyPr rtlCol="0" anchor="t"/>
          <a:lstStyle>
            <a:lvl1pPr marL="0" indent="0">
              <a:buFontTx/>
              <a:buNone/>
              <a:defRPr/>
            </a:lvl1pPr>
          </a:lstStyle>
          <a:p>
            <a:pPr lvl="0" rtl="0"/>
            <a:r>
              <a:rPr lang="fr-CA" noProof="0"/>
              <a:t>Modifiez les styles du texte du masque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2BFE85-57C9-40D2-AB30-A7C00F706110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fr-CA" noProof="0"/>
              <a:t>Modifiez les styles du texte du masque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2827D6-6170-4B8C-8A2F-FBECA09C40EB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 rtlCol="0"/>
          <a:lstStyle/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810001" y="446089"/>
            <a:ext cx="6611540" cy="5414962"/>
          </a:xfrm>
        </p:spPr>
        <p:txBody>
          <a:bodyPr vert="eaVert" rtlCol="0" anchor="t"/>
          <a:lstStyle/>
          <a:p>
            <a:pPr lvl="0" rtl="0"/>
            <a:r>
              <a:rPr lang="fr-CA" noProof="0"/>
              <a:t>Modifiez les styles du texte du masque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729AF7E-C432-42F7-95A3-A4C14AEF9D98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rme libre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818712" y="2222287"/>
            <a:ext cx="10554574" cy="3636511"/>
          </a:xfrm>
        </p:spPr>
        <p:txBody>
          <a:bodyPr rtlCol="0"/>
          <a:lstStyle/>
          <a:p>
            <a:pPr lvl="0" rtl="0"/>
            <a:r>
              <a:rPr lang="fr-CA" noProof="0"/>
              <a:t>Modifiez les styles du texte du masque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5C26A94-3856-486F-A33A-1FCFAE40F05A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rme libre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rtlCol="0" anchor="b"/>
          <a:lstStyle>
            <a:lvl1pPr algn="r">
              <a:defRPr sz="4800" b="1" cap="none"/>
            </a:lvl1pPr>
          </a:lstStyle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10000" y="5281201"/>
            <a:ext cx="10561418" cy="433955"/>
          </a:xfrm>
        </p:spPr>
        <p:txBody>
          <a:bodyPr rtlCol="0"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CA" noProof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D6FB6C-B0F4-466E-B833-598C03E7D4CE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e libre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818712" y="2222287"/>
            <a:ext cx="5185873" cy="3638763"/>
          </a:xfrm>
        </p:spPr>
        <p:txBody>
          <a:bodyPr rtlCol="0">
            <a:normAutofit/>
          </a:bodyPr>
          <a:lstStyle/>
          <a:p>
            <a:pPr lvl="0" rtl="0"/>
            <a:r>
              <a:rPr lang="fr-CA" noProof="0"/>
              <a:t>Modifiez les styles du texte du masque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87415" y="2222287"/>
            <a:ext cx="5194583" cy="3638764"/>
          </a:xfrm>
        </p:spPr>
        <p:txBody>
          <a:bodyPr rtlCol="0">
            <a:normAutofit/>
          </a:bodyPr>
          <a:lstStyle/>
          <a:p>
            <a:pPr lvl="0" rtl="0"/>
            <a:r>
              <a:rPr lang="fr-CA" noProof="0"/>
              <a:t>Modifiez les styles du texte du masque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F70C33C-968E-4D89-9EDF-FACF044D572C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rme libre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14728" y="2174875"/>
            <a:ext cx="5189857" cy="576262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CA" noProof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814729" y="2751138"/>
            <a:ext cx="5189856" cy="3109913"/>
          </a:xfrm>
        </p:spPr>
        <p:txBody>
          <a:bodyPr rtlCol="0" anchor="t">
            <a:normAutofit/>
          </a:bodyPr>
          <a:lstStyle/>
          <a:p>
            <a:pPr lvl="0" rtl="0"/>
            <a:r>
              <a:rPr lang="fr-CA" noProof="0"/>
              <a:t>Modifiez les styles du texte du masque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187415" y="2174875"/>
            <a:ext cx="5194583" cy="576262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CA" noProof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187415" y="2751138"/>
            <a:ext cx="5194583" cy="3109913"/>
          </a:xfrm>
        </p:spPr>
        <p:txBody>
          <a:bodyPr rtlCol="0" anchor="t">
            <a:normAutofit/>
          </a:bodyPr>
          <a:lstStyle/>
          <a:p>
            <a:pPr lvl="0" rtl="0"/>
            <a:r>
              <a:rPr lang="fr-CA" noProof="0"/>
              <a:t>Modifiez les styles du texte du masque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450C16B-8550-450E-A12F-52854E82E6FB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e libre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0C2A08C-EF92-482A-86F5-C378104FB0AD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ACD74CD-0C09-4071-AA4C-4CAC52FA80B5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855633" y="446088"/>
            <a:ext cx="6252633" cy="5414963"/>
          </a:xfrm>
        </p:spPr>
        <p:txBody>
          <a:bodyPr rtlCol="0">
            <a:normAutofit/>
          </a:bodyPr>
          <a:lstStyle/>
          <a:p>
            <a:pPr lvl="0" rtl="0"/>
            <a:r>
              <a:rPr lang="fr-CA" noProof="0"/>
              <a:t>Modifiez les styles du texte du masque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073151" y="2260738"/>
            <a:ext cx="3547533" cy="3600311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CA" noProof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9499AC8-301E-408F-AA61-45F8DC9B19DC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9" name="Espace réservé d’image 11"/>
          <p:cNvSpPr>
            <a:spLocks noGrp="1" noChangeAspect="1"/>
          </p:cNvSpPr>
          <p:nvPr>
            <p:ph type="pic" sz="quarter" idx="13" hasCustomPrompt="1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rtlCol="0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pPr rtl="0"/>
            <a:r>
              <a:rPr lang="fr-CA" noProof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rtlCol="0"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 rtlCol="0"/>
          <a:lstStyle/>
          <a:p>
            <a:pPr rtl="0"/>
            <a:fld id="{C0A2397D-E9BD-4F5E-A8D4-A9AD74B084A3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fr-CA" noProof="0"/>
              <a:t>Modifiez les styles du texte du masque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rtl="0"/>
            <a:endParaRPr lang="fr-CA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rtl="0"/>
            <a:fld id="{4053BEE9-500C-4D31-8DD4-F21BF8164359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512462-32CA-8BBB-D3DD-4869EBA15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4FC52F8A-2133-326D-E24F-103E99826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7EDF2C4C-701F-1F42-464B-25299B28A4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p14="http://schemas.microsoft.com/office/powerpoint/2010/main" xmlns:a16="http://schemas.microsoft.com/office/drawing/2014/main"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4D65088-51DB-C6BD-C70A-4848A195D1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6" y="2281574"/>
            <a:ext cx="3994015" cy="2294852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8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How will </a:t>
            </a:r>
            <a:r>
              <a:rPr lang="fr-CA" sz="4800" err="1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we</a:t>
            </a:r>
            <a:r>
              <a:rPr lang="fr-CA" sz="48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 </a:t>
            </a:r>
            <a:r>
              <a:rPr lang="fr-CA" sz="4800" err="1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pay</a:t>
            </a:r>
            <a:r>
              <a:rPr lang="fr-CA" sz="48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 for </a:t>
            </a:r>
            <a:r>
              <a:rPr lang="fr-CA" sz="4800" err="1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this</a:t>
            </a:r>
            <a:r>
              <a:rPr lang="fr-CA" sz="48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CE39245-6258-98AD-E49A-2B47AC1AF833}"/>
              </a:ext>
            </a:extLst>
          </p:cNvPr>
          <p:cNvSpPr>
            <a:spLocks/>
          </p:cNvSpPr>
          <p:nvPr>
            <p:ph type="ctrTitle"/>
          </p:nvPr>
        </p:nvSpPr>
        <p:spPr>
          <a:xfrm>
            <a:off x="6095999" y="1032918"/>
            <a:ext cx="5834744" cy="4792165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72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International</a:t>
            </a:r>
            <a:r>
              <a:rPr lang="fr-CA" sz="7200">
                <a:latin typeface="Amasis MT Pro Black" panose="02040A04050005020304" pitchFamily="18" charset="0"/>
              </a:rPr>
              <a:t> </a:t>
            </a:r>
            <a:br>
              <a:rPr lang="fr-CA" sz="7200">
                <a:latin typeface="Amasis MT Pro Black" panose="02040A04050005020304" pitchFamily="18" charset="0"/>
              </a:rPr>
            </a:br>
            <a:r>
              <a:rPr lang="fr-CA" sz="7200" err="1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Aid</a:t>
            </a:r>
            <a:endParaRPr lang="fr-CA" sz="7200">
              <a:latin typeface="Sharp Sans No1 Bold" pitchFamily="50" charset="0"/>
              <a:ea typeface="Sharp Sans No1 Bold" pitchFamily="50" charset="0"/>
              <a:cs typeface="Sharp Sans No1 Bol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337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DA8224-55BC-8CED-4F40-049AA2255F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3CF1B06-A7B1-332D-F4AF-69D478C04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4C62CEE3-8F4A-035A-457F-2D65F16ACD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xmlns:p14="http://schemas.microsoft.com/office/powerpoint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18A675F-09A4-DEAB-6A00-131D2C8D4A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6" y="2281574"/>
            <a:ext cx="3994015" cy="2294852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8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How will we pay for this?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81E5E8E-F2A8-8947-B2AD-BC1408650B6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6095999" y="1032918"/>
            <a:ext cx="5452533" cy="4792165"/>
          </a:xfrm>
          <a:effectLst/>
        </p:spPr>
        <p:txBody>
          <a:bodyPr rtlCol="0" anchor="ctr">
            <a:normAutofit/>
          </a:bodyPr>
          <a:lstStyle/>
          <a:p>
            <a:r>
              <a:rPr lang="fr-CA" sz="66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Sovereign </a:t>
            </a:r>
            <a:r>
              <a:rPr lang="fr-CA" sz="6600" err="1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Wealth</a:t>
            </a:r>
            <a:r>
              <a:rPr lang="fr-CA" sz="66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 Funds</a:t>
            </a:r>
          </a:p>
        </p:txBody>
      </p:sp>
    </p:spTree>
    <p:extLst>
      <p:ext uri="{BB962C8B-B14F-4D97-AF65-F5344CB8AC3E}">
        <p14:creationId xmlns:p14="http://schemas.microsoft.com/office/powerpoint/2010/main" val="4084583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AEAEA1-E361-3F97-0787-5D1E4FA84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6436E94-EB6C-0E52-1A51-3EB0DD73C4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B7ED8C28-97B9-CF85-E6F7-0522404D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xmlns:p14="http://schemas.microsoft.com/office/powerpoint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B8BE91E-C43E-3286-2DC5-91CD98EAF7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6" y="2281574"/>
            <a:ext cx="3994015" cy="2294852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800">
                <a:solidFill>
                  <a:schemeClr val="accent2"/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What is involved?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40E3785-4A39-82A7-3DDA-9BAD553439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5999" y="1032918"/>
            <a:ext cx="5834744" cy="4792165"/>
          </a:xfrm>
          <a:effectLst/>
        </p:spPr>
        <p:txBody>
          <a:bodyPr rtlCol="0" anchor="ctr">
            <a:normAutofit/>
          </a:bodyPr>
          <a:lstStyle/>
          <a:p>
            <a:r>
              <a:rPr lang="fr-CA">
                <a:solidFill>
                  <a:schemeClr val="accent3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Reconstruction of the </a:t>
            </a:r>
            <a:r>
              <a:rPr lang="fr-CA" err="1">
                <a:solidFill>
                  <a:schemeClr val="accent3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Palestinian</a:t>
            </a:r>
            <a:r>
              <a:rPr lang="fr-CA">
                <a:solidFill>
                  <a:schemeClr val="accent3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 areas +</a:t>
            </a:r>
          </a:p>
        </p:txBody>
      </p:sp>
    </p:spTree>
    <p:extLst>
      <p:ext uri="{BB962C8B-B14F-4D97-AF65-F5344CB8AC3E}">
        <p14:creationId xmlns:p14="http://schemas.microsoft.com/office/powerpoint/2010/main" val="3778088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0FBE33-8C94-BEF2-A27C-4499AC6216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52C2EC4C-8618-5BCC-695E-B95B07BAC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7584EEFD-05C5-D78A-64B4-A735150A1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p14="http://schemas.microsoft.com/office/powerpoint/2010/main" xmlns:a16="http://schemas.microsoft.com/office/drawing/2014/main"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8234F46-33F0-0827-D3E0-84E7A4AAD8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6" y="2281574"/>
            <a:ext cx="3994015" cy="2294852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8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What is involved?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E3A7268-EED1-AAB0-5E5E-16497DE39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5999" y="1032918"/>
            <a:ext cx="5834744" cy="4792165"/>
          </a:xfrm>
          <a:effectLst/>
        </p:spPr>
        <p:txBody>
          <a:bodyPr rtlCol="0" anchor="ctr">
            <a:normAutofit/>
          </a:bodyPr>
          <a:lstStyle/>
          <a:p>
            <a:r>
              <a:rPr lang="fr-CA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+ the full</a:t>
            </a:r>
            <a:br>
              <a:rPr lang="fr-CA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</a:br>
            <a:r>
              <a:rPr lang="fr-CA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building of the </a:t>
            </a:r>
            <a:br>
              <a:rPr lang="fr-CA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</a:br>
            <a:r>
              <a:rPr lang="fr-CA">
                <a:latin typeface="Amasis MT Pro Black" panose="02040A04050005020304" pitchFamily="18" charset="0"/>
                <a:ea typeface="Sharp Sans No1 Bold" pitchFamily="50" charset="0"/>
                <a:cs typeface="Sharp Sans No1 Bold" pitchFamily="50" charset="0"/>
              </a:rPr>
              <a:t>Oasis Plan</a:t>
            </a:r>
            <a:br>
              <a:rPr lang="fr-CA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</a:br>
            <a:r>
              <a:rPr lang="fr-CA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infrastructure</a:t>
            </a:r>
          </a:p>
        </p:txBody>
      </p:sp>
    </p:spTree>
    <p:extLst>
      <p:ext uri="{BB962C8B-B14F-4D97-AF65-F5344CB8AC3E}">
        <p14:creationId xmlns:p14="http://schemas.microsoft.com/office/powerpoint/2010/main" val="2092797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C0A32B-D7E5-9092-5573-333D3FE78E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D0D876C6-C6F6-5E67-09E8-0C0D8460A2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1D407EB9-0522-4193-EF71-E819D3120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xmlns:p14="http://schemas.microsoft.com/office/powerpoint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5F89BA0-B7B2-3CDD-7E72-1C0F6818DC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6" y="2281574"/>
            <a:ext cx="3994015" cy="2294852"/>
          </a:xfrm>
          <a:effectLst/>
        </p:spPr>
        <p:txBody>
          <a:bodyPr rtlCol="0" anchor="ctr">
            <a:normAutofit/>
          </a:bodyPr>
          <a:lstStyle/>
          <a:p>
            <a:pPr algn="ctr" rtl="0"/>
            <a:r>
              <a:rPr lang="fr-CA" sz="48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How will we pay for this?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F8B863B-C12F-0A7D-0D8E-3B36DB20420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6095999" y="1032918"/>
            <a:ext cx="5452533" cy="4792165"/>
          </a:xfrm>
          <a:effectLst/>
        </p:spPr>
        <p:txBody>
          <a:bodyPr rtlCol="0" anchor="ctr">
            <a:normAutofit/>
          </a:bodyPr>
          <a:lstStyle/>
          <a:p>
            <a:r>
              <a:rPr lang="fr-CA" sz="6600">
                <a:latin typeface="Amasis MT Pro Black" panose="02040A04050005020304" pitchFamily="18" charset="0"/>
                <a:ea typeface="Sharp Sans No1 Bold" pitchFamily="50" charset="0"/>
                <a:cs typeface="Sharp Sans No1 Bold" pitchFamily="50" charset="0"/>
              </a:rPr>
              <a:t>$100 billion </a:t>
            </a:r>
            <a:r>
              <a:rPr lang="fr-CA" sz="4800" err="1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credit</a:t>
            </a:r>
            <a:br>
              <a:rPr lang="fr-CA" sz="48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</a:br>
            <a:r>
              <a:rPr lang="fr-CA" sz="48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over 10 </a:t>
            </a:r>
            <a:r>
              <a:rPr lang="fr-CA" sz="4800" err="1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years</a:t>
            </a:r>
            <a:endParaRPr lang="fr-CA" sz="4800">
              <a:latin typeface="Sharp Sans No1 Bold" pitchFamily="50" charset="0"/>
              <a:ea typeface="Sharp Sans No1 Bold" pitchFamily="50" charset="0"/>
              <a:cs typeface="Sharp Sans No1 Bol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152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292C88-CCBB-A85F-B5B9-7D74B34D8A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62166A4B-35EE-BCBC-AE6A-9795BAD383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0A2FA265-0E81-B52E-FB56-F68183397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p14="http://schemas.microsoft.com/office/powerpoint/2010/main" xmlns:a16="http://schemas.microsoft.com/office/drawing/2014/main"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998DC97-E9F6-8B9D-5279-C33214584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6" y="2281574"/>
            <a:ext cx="3994015" cy="2294852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800">
                <a:solidFill>
                  <a:schemeClr val="accent3"/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How will we pay for this?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A053FE3-0E4D-B8FA-0E00-E642E4972C0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6095999" y="1032918"/>
            <a:ext cx="5452533" cy="4792165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9600">
                <a:solidFill>
                  <a:schemeClr val="accent4">
                    <a:lumMod val="20000"/>
                    <a:lumOff val="80000"/>
                  </a:schemeClr>
                </a:solidFill>
                <a:latin typeface="Amasis MT Pro Black" panose="02040A04050005020304" pitchFamily="18" charset="0"/>
                <a:ea typeface="Sharp Sans No1 Bold" pitchFamily="50" charset="0"/>
                <a:cs typeface="Sharp Sans No1 Bold" pitchFamily="50" charset="0"/>
              </a:rPr>
              <a:t>~2%</a:t>
            </a:r>
            <a:br>
              <a:rPr lang="fr-CA" sz="5400">
                <a:solidFill>
                  <a:schemeClr val="accent4">
                    <a:lumMod val="20000"/>
                    <a:lumOff val="80000"/>
                  </a:schemeClr>
                </a:solidFill>
                <a:latin typeface="Amasis MT Pro Black" panose="02040A04050005020304" pitchFamily="18" charset="0"/>
              </a:rPr>
            </a:br>
            <a:r>
              <a:rPr lang="fr-CA" err="1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concessionary</a:t>
            </a:r>
            <a:r>
              <a:rPr lang="fr-CA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 </a:t>
            </a:r>
            <a:r>
              <a:rPr lang="fr-CA" err="1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development</a:t>
            </a:r>
            <a:r>
              <a:rPr lang="fr-CA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 rate </a:t>
            </a:r>
            <a:r>
              <a:rPr lang="fr-CA" err="1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loans</a:t>
            </a:r>
            <a:endParaRPr lang="fr-CA">
              <a:solidFill>
                <a:schemeClr val="accent4">
                  <a:lumMod val="20000"/>
                  <a:lumOff val="80000"/>
                </a:schemeClr>
              </a:solidFill>
              <a:latin typeface="Sharp Sans No1 Bold" pitchFamily="50" charset="0"/>
              <a:ea typeface="Sharp Sans No1 Bold" pitchFamily="50" charset="0"/>
              <a:cs typeface="Sharp Sans No1 Bol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92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11A213-6B58-43CA-B886-25F0C46BD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6B11F151-B229-BC7E-8C11-71342D93C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C33F41F1-1FBC-887F-31AE-1E801AAA9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xmlns:p14="http://schemas.microsoft.com/office/powerpoint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053280-60C9-703E-87DB-6565A8FB2C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6" y="2281574"/>
            <a:ext cx="3994015" cy="2294852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8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How will we pay for this?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181E108-3043-9A51-7713-4DAFFB6C661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6095999" y="1032918"/>
            <a:ext cx="5452533" cy="4792165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9600">
                <a:solidFill>
                  <a:schemeClr val="tx1"/>
                </a:solidFill>
                <a:latin typeface="Amasis MT Pro Black" panose="02040A04050005020304" pitchFamily="18" charset="0"/>
                <a:ea typeface="Sharp Sans No1 Bold" pitchFamily="50" charset="0"/>
                <a:cs typeface="Sharp Sans No1 Bold" pitchFamily="50" charset="0"/>
              </a:rPr>
              <a:t>~2%</a:t>
            </a:r>
            <a:br>
              <a:rPr lang="fr-CA" sz="5400">
                <a:solidFill>
                  <a:schemeClr val="tx1"/>
                </a:solidFill>
                <a:latin typeface="Amasis MT Pro Black" panose="02040A04050005020304" pitchFamily="18" charset="0"/>
              </a:rPr>
            </a:br>
            <a:r>
              <a:rPr lang="fr-CA" err="1">
                <a:solidFill>
                  <a:schemeClr val="tx1"/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concessionary</a:t>
            </a:r>
            <a:r>
              <a:rPr lang="fr-CA">
                <a:solidFill>
                  <a:schemeClr val="tx1"/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 </a:t>
            </a:r>
            <a:r>
              <a:rPr lang="fr-CA" err="1">
                <a:solidFill>
                  <a:schemeClr val="tx1"/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development</a:t>
            </a:r>
            <a:r>
              <a:rPr lang="fr-CA">
                <a:solidFill>
                  <a:schemeClr val="tx1"/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 rate </a:t>
            </a:r>
            <a:r>
              <a:rPr lang="fr-CA" err="1">
                <a:solidFill>
                  <a:schemeClr val="tx1"/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loans</a:t>
            </a:r>
            <a:endParaRPr lang="fr-CA">
              <a:solidFill>
                <a:schemeClr val="tx1"/>
              </a:solidFill>
              <a:latin typeface="Sharp Sans No1 Bold" pitchFamily="50" charset="0"/>
              <a:ea typeface="Sharp Sans No1 Bold" pitchFamily="50" charset="0"/>
              <a:cs typeface="Sharp Sans No1 Bol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120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F47D12-387E-8214-9021-61B052660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38D119B-F1B3-7B53-7D99-404D3E55C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556175D9-D788-6331-D6E8-A76E062674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xmlns:p14="http://schemas.microsoft.com/office/powerpoint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53655D0-DBB3-7CAA-60EA-2C759E6A13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6" y="2281574"/>
            <a:ext cx="3994015" cy="2294852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8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How will we pay for this?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B030458-7E32-1FAE-9782-A1E79CFD254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6095999" y="1032918"/>
            <a:ext cx="5452533" cy="4792165"/>
          </a:xfrm>
          <a:effectLst/>
        </p:spPr>
        <p:txBody>
          <a:bodyPr rtlCol="0" anchor="ctr">
            <a:normAutofit/>
          </a:bodyPr>
          <a:lstStyle/>
          <a:p>
            <a:r>
              <a:rPr lang="fr-CA" sz="54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*including </a:t>
            </a:r>
            <a:r>
              <a:rPr lang="fr-CA" sz="5400" err="1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potential</a:t>
            </a:r>
            <a:r>
              <a:rPr lang="fr-CA" sz="54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 </a:t>
            </a:r>
            <a:r>
              <a:rPr lang="fr-CA" sz="5400" err="1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grace</a:t>
            </a:r>
            <a:r>
              <a:rPr lang="fr-CA" sz="54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 </a:t>
            </a:r>
            <a:r>
              <a:rPr lang="fr-CA" sz="5400" err="1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period</a:t>
            </a:r>
            <a:r>
              <a:rPr lang="fr-CA" sz="54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 of 5 </a:t>
            </a:r>
            <a:r>
              <a:rPr lang="fr-CA" sz="5400" err="1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years</a:t>
            </a:r>
            <a:endParaRPr lang="fr-CA" sz="6000">
              <a:latin typeface="Sharp Sans No1 Bold" pitchFamily="50" charset="0"/>
              <a:ea typeface="Sharp Sans No1 Bold" pitchFamily="50" charset="0"/>
              <a:cs typeface="Sharp Sans No1 Bol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368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F0AFA9-BCFA-8023-1B95-457B6507A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B50E4B40-B017-EB9F-11A5-DC2F1256B1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5A3ACFC5-21FE-1D89-1316-D650C60B51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p14="http://schemas.microsoft.com/office/powerpoint/2010/main" xmlns:a16="http://schemas.microsoft.com/office/drawing/2014/main"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8D54EE1-9B6E-245F-136A-1A3F942E3E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6" y="2281574"/>
            <a:ext cx="3994015" cy="2294852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8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How will we pay for this?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487F7CB-9823-E251-847C-B704D2EF508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6095999" y="1032918"/>
            <a:ext cx="5452533" cy="4792165"/>
          </a:xfrm>
          <a:effectLst/>
        </p:spPr>
        <p:txBody>
          <a:bodyPr rtlCol="0" anchor="ctr">
            <a:normAutofit/>
          </a:bodyPr>
          <a:lstStyle/>
          <a:p>
            <a:r>
              <a:rPr lang="fr-CA" sz="40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Gulf </a:t>
            </a:r>
            <a:r>
              <a:rPr lang="fr-CA" sz="4000" err="1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Cooperation</a:t>
            </a:r>
            <a:r>
              <a:rPr lang="fr-CA" sz="40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 Council Countries holding</a:t>
            </a:r>
            <a:br>
              <a:rPr lang="fr-CA" sz="66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</a:br>
            <a:r>
              <a:rPr lang="fr-CA" sz="7200">
                <a:latin typeface="Amasis MT Pro Black" panose="02040A04050005020304" pitchFamily="18" charset="0"/>
              </a:rPr>
              <a:t>$14 </a:t>
            </a:r>
            <a:r>
              <a:rPr lang="fr-CA" sz="6600">
                <a:latin typeface="Amasis MT Pro Black" panose="02040A04050005020304" pitchFamily="18" charset="0"/>
              </a:rPr>
              <a:t>Trillion</a:t>
            </a:r>
            <a:r>
              <a:rPr lang="fr-CA" sz="7200">
                <a:latin typeface="Amasis MT Pro Black" panose="02040A040500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6118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63FC74-EA0A-3E38-48BC-856362116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B8AF100A-2BFF-692C-8298-D9199B606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ABCDCC5F-3871-1DC2-FF6D-3295BA1C2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p14="http://schemas.microsoft.com/office/powerpoint/2010/main" xmlns:a16="http://schemas.microsoft.com/office/drawing/2014/main"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8DF0680-6EB1-1B1A-E7FB-72E0C6D075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6" y="2281574"/>
            <a:ext cx="3994015" cy="2294852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8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How will we pay for this?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7A27383-00FE-6DDD-5DFA-585BA086A8E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6095999" y="1032918"/>
            <a:ext cx="5452533" cy="4792165"/>
          </a:xfrm>
          <a:effectLst/>
        </p:spPr>
        <p:txBody>
          <a:bodyPr rtlCol="0" anchor="ctr">
            <a:normAutofit/>
          </a:bodyPr>
          <a:lstStyle/>
          <a:p>
            <a:r>
              <a:rPr lang="fr-CA" sz="6600">
                <a:latin typeface="Amasis MT Pro Black" panose="02040A04050005020304" pitchFamily="18" charset="0"/>
              </a:rPr>
              <a:t>Brics+</a:t>
            </a:r>
            <a:br>
              <a:rPr lang="fr-CA" sz="6600">
                <a:latin typeface="Amasis MT Pro Black" panose="02040A04050005020304" pitchFamily="18" charset="0"/>
              </a:rPr>
            </a:br>
            <a:r>
              <a:rPr lang="fr-CA" sz="60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New </a:t>
            </a:r>
            <a:r>
              <a:rPr lang="fr-CA" sz="6000" err="1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Development</a:t>
            </a:r>
            <a:r>
              <a:rPr lang="fr-CA" sz="60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 Bank</a:t>
            </a:r>
          </a:p>
        </p:txBody>
      </p:sp>
    </p:spTree>
    <p:extLst>
      <p:ext uri="{BB962C8B-B14F-4D97-AF65-F5344CB8AC3E}">
        <p14:creationId xmlns:p14="http://schemas.microsoft.com/office/powerpoint/2010/main" val="2654295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0A994F-1CD0-E8A5-75AC-E641AD76D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F64DCD1F-FFAD-FBF4-6106-7DCD7CC2EA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71426965-1D24-4B13-3DAA-D3EE72217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xmlns:p14="http://schemas.microsoft.com/office/powerpoint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00E2171-4E04-D3EE-7A17-96E0D0ABD3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6" y="2281574"/>
            <a:ext cx="3994015" cy="2294852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8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How will we pay for this?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B1F562-490C-1E7D-8D57-374377BB273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6095999" y="1032918"/>
            <a:ext cx="5452533" cy="4792165"/>
          </a:xfrm>
          <a:effectLst/>
        </p:spPr>
        <p:txBody>
          <a:bodyPr rtlCol="0" anchor="ctr">
            <a:normAutofit/>
          </a:bodyPr>
          <a:lstStyle/>
          <a:p>
            <a:r>
              <a:rPr lang="fr-CA" sz="6600" err="1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Islamic</a:t>
            </a:r>
            <a:br>
              <a:rPr lang="fr-CA" sz="66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</a:br>
            <a:r>
              <a:rPr lang="fr-CA" sz="6600" err="1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Development</a:t>
            </a:r>
            <a:br>
              <a:rPr lang="fr-CA" sz="66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</a:br>
            <a:r>
              <a:rPr lang="fr-CA" sz="66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Banks</a:t>
            </a:r>
          </a:p>
        </p:txBody>
      </p:sp>
    </p:spTree>
    <p:extLst>
      <p:ext uri="{BB962C8B-B14F-4D97-AF65-F5344CB8AC3E}">
        <p14:creationId xmlns:p14="http://schemas.microsoft.com/office/powerpoint/2010/main" val="3965609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24B183-9B6F-62D9-D817-7C6897525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99362067-B959-C61E-F292-1BA17B83CB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03889E39-8E69-9E44-B648-6E4523A50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p14="http://schemas.microsoft.com/office/powerpoint/2010/main" xmlns:a16="http://schemas.microsoft.com/office/drawing/2014/main"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BFC3FC8-0492-B5E1-7B8D-53B0673772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6" y="2281574"/>
            <a:ext cx="3994015" cy="2294852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8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How will we pay for this?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FB908B7-424C-47AA-1AAE-9071C7C0DF5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6095999" y="1032918"/>
            <a:ext cx="5452533" cy="4792165"/>
          </a:xfrm>
          <a:effectLst/>
        </p:spPr>
        <p:txBody>
          <a:bodyPr rtlCol="0" anchor="ctr">
            <a:normAutofit/>
          </a:bodyPr>
          <a:lstStyle/>
          <a:p>
            <a:r>
              <a:rPr lang="fr-CA" sz="7200" err="1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Saudi</a:t>
            </a:r>
            <a:r>
              <a:rPr lang="fr-CA" sz="72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 Arabia</a:t>
            </a:r>
          </a:p>
        </p:txBody>
      </p:sp>
    </p:spTree>
    <p:extLst>
      <p:ext uri="{BB962C8B-B14F-4D97-AF65-F5344CB8AC3E}">
        <p14:creationId xmlns:p14="http://schemas.microsoft.com/office/powerpoint/2010/main" val="13063697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re guillemets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807772_TF11381587.potx" id="{788B6B53-7831-4BA5-BDB0-A69115FB4C2F}" vid="{59D510E8-AC8B-4609-BAD0-97EB93DCF1C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051B7F-F45F-4FBB-974B-85B568B21B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3E96646-423E-4354-94C2-1A28227BF075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A2F4A21B-80B9-40F1-8308-E0B7F0FE0B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168</Words>
  <Application>Microsoft Office PowerPoint</Application>
  <PresentationFormat>Grand écran</PresentationFormat>
  <Paragraphs>36</Paragraphs>
  <Slides>12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Amasis MT Pro Black</vt:lpstr>
      <vt:lpstr>Arial</vt:lpstr>
      <vt:lpstr>Calibri</vt:lpstr>
      <vt:lpstr>Century Gothic</vt:lpstr>
      <vt:lpstr>Sharp Sans No1 Bold</vt:lpstr>
      <vt:lpstr>Wingdings 2</vt:lpstr>
      <vt:lpstr>Entre guillemets</vt:lpstr>
      <vt:lpstr>International  Aid</vt:lpstr>
      <vt:lpstr>$100 billion credit over 10 years</vt:lpstr>
      <vt:lpstr>~2% concessionary development rate loans</vt:lpstr>
      <vt:lpstr>~2% concessionary development rate loans</vt:lpstr>
      <vt:lpstr>*including potential grace period of 5 years</vt:lpstr>
      <vt:lpstr>Gulf Cooperation Council Countries holding $14 Trillion </vt:lpstr>
      <vt:lpstr>Brics+ New Development Bank</vt:lpstr>
      <vt:lpstr>Islamic Development Banks</vt:lpstr>
      <vt:lpstr>Saudi Arabia</vt:lpstr>
      <vt:lpstr>Sovereign Wealth Funds</vt:lpstr>
      <vt:lpstr>Reconstruction of the Palestinian areas +</vt:lpstr>
      <vt:lpstr>+ the full building of the  Oasis Plan infrastructure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Aid</dc:title>
  <dc:creator>Luc Trudel</dc:creator>
  <cp:lastModifiedBy>Luc Trudel</cp:lastModifiedBy>
  <cp:revision>1</cp:revision>
  <dcterms:created xsi:type="dcterms:W3CDTF">2024-02-07T22:43:02Z</dcterms:created>
  <dcterms:modified xsi:type="dcterms:W3CDTF">2024-02-07T23:58:28Z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