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9" r:id="rId5"/>
    <p:sldId id="274" r:id="rId6"/>
    <p:sldId id="273" r:id="rId7"/>
    <p:sldId id="272" r:id="rId8"/>
    <p:sldId id="275" r:id="rId9"/>
    <p:sldId id="284" r:id="rId10"/>
    <p:sldId id="277" r:id="rId11"/>
    <p:sldId id="280" r:id="rId12"/>
    <p:sldId id="279" r:id="rId13"/>
    <p:sldId id="278" r:id="rId14"/>
    <p:sldId id="282" r:id="rId15"/>
    <p:sldId id="283" r:id="rId16"/>
    <p:sldId id="276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18288000" cy="10287000"/>
  <p:notesSz cx="6858000" cy="9144000"/>
  <p:defaultTextStyle>
    <a:defPPr rtl="0">
      <a:defRPr lang="fr-fr"/>
    </a:defPPr>
    <a:lvl1pPr marL="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00C6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4" y="56"/>
      </p:cViewPr>
      <p:guideLst/>
    </p:cSldViewPr>
  </p:slideViewPr>
  <p:notesTextViewPr>
    <p:cViewPr>
      <p:scale>
        <a:sx n="1" d="1"/>
        <a:sy n="1" d="1"/>
      </p:scale>
      <p:origin x="0" y="-4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Trudel" userId="245beddd1c6073ab" providerId="LiveId" clId="{0AF6EB3B-6446-492D-9CC7-DA9E8EFAE55B}"/>
    <pc:docChg chg="custSel modSld">
      <pc:chgData name="Luc Trudel" userId="245beddd1c6073ab" providerId="LiveId" clId="{0AF6EB3B-6446-492D-9CC7-DA9E8EFAE55B}" dt="2024-03-23T21:59:00.403" v="7" actId="5793"/>
      <pc:docMkLst>
        <pc:docMk/>
      </pc:docMkLst>
      <pc:sldChg chg="modNotesTx">
        <pc:chgData name="Luc Trudel" userId="245beddd1c6073ab" providerId="LiveId" clId="{0AF6EB3B-6446-492D-9CC7-DA9E8EFAE55B}" dt="2024-03-23T21:59:00.403" v="7" actId="5793"/>
        <pc:sldMkLst>
          <pc:docMk/>
          <pc:sldMk cId="2281893127" sldId="289"/>
        </pc:sldMkLst>
      </pc:sldChg>
    </pc:docChg>
  </pc:docChgLst>
  <pc:docChgLst>
    <pc:chgData name="Luc Trudel" userId="245beddd1c6073ab" providerId="LiveId" clId="{98A03632-FEDB-4573-A753-1B2C84C69C22}"/>
    <pc:docChg chg="undo custSel addSld modSld sldOrd">
      <pc:chgData name="Luc Trudel" userId="245beddd1c6073ab" providerId="LiveId" clId="{98A03632-FEDB-4573-A753-1B2C84C69C22}" dt="2024-02-09T23:28:43.706" v="387" actId="14100"/>
      <pc:docMkLst>
        <pc:docMk/>
      </pc:docMkLst>
      <pc:sldChg chg="modSp mod">
        <pc:chgData name="Luc Trudel" userId="245beddd1c6073ab" providerId="LiveId" clId="{98A03632-FEDB-4573-A753-1B2C84C69C22}" dt="2024-02-08T01:28:10.025" v="9" actId="20577"/>
        <pc:sldMkLst>
          <pc:docMk/>
          <pc:sldMk cId="248992489" sldId="269"/>
        </pc:sldMkLst>
        <pc:spChg chg="mod">
          <ac:chgData name="Luc Trudel" userId="245beddd1c6073ab" providerId="LiveId" clId="{98A03632-FEDB-4573-A753-1B2C84C69C22}" dt="2024-02-08T01:28:10.025" v="9" actId="20577"/>
          <ac:spMkLst>
            <pc:docMk/>
            <pc:sldMk cId="248992489" sldId="269"/>
            <ac:spMk id="2" creationId="{EA053FE3-0E4D-B8FA-0E00-E642E4972C09}"/>
          </ac:spMkLst>
        </pc:spChg>
      </pc:sldChg>
      <pc:sldChg chg="modSp mod">
        <pc:chgData name="Luc Trudel" userId="245beddd1c6073ab" providerId="LiveId" clId="{98A03632-FEDB-4573-A753-1B2C84C69C22}" dt="2024-02-08T11:40:31.372" v="13" actId="255"/>
        <pc:sldMkLst>
          <pc:docMk/>
          <pc:sldMk cId="959719269" sldId="275"/>
        </pc:sldMkLst>
        <pc:spChg chg="mod">
          <ac:chgData name="Luc Trudel" userId="245beddd1c6073ab" providerId="LiveId" clId="{98A03632-FEDB-4573-A753-1B2C84C69C22}" dt="2024-02-08T11:40:31.372" v="13" actId="255"/>
          <ac:spMkLst>
            <pc:docMk/>
            <pc:sldMk cId="959719269" sldId="275"/>
            <ac:spMk id="2" creationId="{5E8F751C-A8D9-8251-BF69-8E7B31158CE1}"/>
          </ac:spMkLst>
        </pc:spChg>
      </pc:sldChg>
      <pc:sldChg chg="addSp delSp modSp mod ord">
        <pc:chgData name="Luc Trudel" userId="245beddd1c6073ab" providerId="LiveId" clId="{98A03632-FEDB-4573-A753-1B2C84C69C22}" dt="2024-02-08T12:16:15.373" v="99" actId="1076"/>
        <pc:sldMkLst>
          <pc:docMk/>
          <pc:sldMk cId="1983550634" sldId="276"/>
        </pc:sldMkLst>
        <pc:spChg chg="del mod">
          <ac:chgData name="Luc Trudel" userId="245beddd1c6073ab" providerId="LiveId" clId="{98A03632-FEDB-4573-A753-1B2C84C69C22}" dt="2024-02-08T12:16:01.593" v="95" actId="478"/>
          <ac:spMkLst>
            <pc:docMk/>
            <pc:sldMk cId="1983550634" sldId="276"/>
            <ac:spMk id="2" creationId="{8C83A6F6-6F7B-D883-95F4-BBB26243634D}"/>
          </ac:spMkLst>
        </pc:spChg>
        <pc:picChg chg="add mod">
          <ac:chgData name="Luc Trudel" userId="245beddd1c6073ab" providerId="LiveId" clId="{98A03632-FEDB-4573-A753-1B2C84C69C22}" dt="2024-02-08T12:16:15.373" v="99" actId="1076"/>
          <ac:picMkLst>
            <pc:docMk/>
            <pc:sldMk cId="1983550634" sldId="276"/>
            <ac:picMk id="5" creationId="{888BC70E-F2F7-34E0-AEB2-A05F06227014}"/>
          </ac:picMkLst>
        </pc:picChg>
        <pc:picChg chg="add del mod">
          <ac:chgData name="Luc Trudel" userId="245beddd1c6073ab" providerId="LiveId" clId="{98A03632-FEDB-4573-A753-1B2C84C69C22}" dt="2024-02-08T12:15:50.894" v="92" actId="478"/>
          <ac:picMkLst>
            <pc:docMk/>
            <pc:sldMk cId="1983550634" sldId="276"/>
            <ac:picMk id="7" creationId="{DD7B6EB6-7EF2-6013-346D-464A48BA9C76}"/>
          </ac:picMkLst>
        </pc:picChg>
      </pc:sldChg>
      <pc:sldChg chg="addSp modSp mod">
        <pc:chgData name="Luc Trudel" userId="245beddd1c6073ab" providerId="LiveId" clId="{98A03632-FEDB-4573-A753-1B2C84C69C22}" dt="2024-02-08T11:52:02.646" v="30" actId="1076"/>
        <pc:sldMkLst>
          <pc:docMk/>
          <pc:sldMk cId="2716125668" sldId="277"/>
        </pc:sldMkLst>
        <pc:spChg chg="mod">
          <ac:chgData name="Luc Trudel" userId="245beddd1c6073ab" providerId="LiveId" clId="{98A03632-FEDB-4573-A753-1B2C84C69C22}" dt="2024-02-08T11:51:37.601" v="28" actId="1076"/>
          <ac:spMkLst>
            <pc:docMk/>
            <pc:sldMk cId="2716125668" sldId="277"/>
            <ac:spMk id="2" creationId="{698EC85B-C79D-9389-6937-6AB9D5A86DA0}"/>
          </ac:spMkLst>
        </pc:spChg>
        <pc:picChg chg="add mod">
          <ac:chgData name="Luc Trudel" userId="245beddd1c6073ab" providerId="LiveId" clId="{98A03632-FEDB-4573-A753-1B2C84C69C22}" dt="2024-02-08T11:52:02.646" v="30" actId="1076"/>
          <ac:picMkLst>
            <pc:docMk/>
            <pc:sldMk cId="2716125668" sldId="277"/>
            <ac:picMk id="5" creationId="{11A70EAC-88FE-8FB8-382A-109CFD974270}"/>
          </ac:picMkLst>
        </pc:picChg>
      </pc:sldChg>
      <pc:sldChg chg="addSp delSp modSp add mod ord">
        <pc:chgData name="Luc Trudel" userId="245beddd1c6073ab" providerId="LiveId" clId="{98A03632-FEDB-4573-A753-1B2C84C69C22}" dt="2024-02-08T12:03:36.388" v="72"/>
        <pc:sldMkLst>
          <pc:docMk/>
          <pc:sldMk cId="599510356" sldId="283"/>
        </pc:sldMkLst>
        <pc:spChg chg="del mod">
          <ac:chgData name="Luc Trudel" userId="245beddd1c6073ab" providerId="LiveId" clId="{98A03632-FEDB-4573-A753-1B2C84C69C22}" dt="2024-02-08T12:01:22.532" v="59" actId="478"/>
          <ac:spMkLst>
            <pc:docMk/>
            <pc:sldMk cId="599510356" sldId="283"/>
            <ac:spMk id="2" creationId="{8B12D284-F5E8-F8F4-4404-4DC7AECB7C60}"/>
          </ac:spMkLst>
        </pc:spChg>
        <pc:picChg chg="add del mod">
          <ac:chgData name="Luc Trudel" userId="245beddd1c6073ab" providerId="LiveId" clId="{98A03632-FEDB-4573-A753-1B2C84C69C22}" dt="2024-02-08T12:01:14.807" v="58" actId="21"/>
          <ac:picMkLst>
            <pc:docMk/>
            <pc:sldMk cId="599510356" sldId="283"/>
            <ac:picMk id="5" creationId="{E12AFC92-423B-3D62-03B9-9A8D28749FB8}"/>
          </ac:picMkLst>
        </pc:picChg>
        <pc:picChg chg="add mod">
          <ac:chgData name="Luc Trudel" userId="245beddd1c6073ab" providerId="LiveId" clId="{98A03632-FEDB-4573-A753-1B2C84C69C22}" dt="2024-02-08T12:03:36.388" v="72"/>
          <ac:picMkLst>
            <pc:docMk/>
            <pc:sldMk cId="599510356" sldId="283"/>
            <ac:picMk id="7" creationId="{FB8B8B87-A269-C58E-0E00-78234381FCF9}"/>
          </ac:picMkLst>
        </pc:picChg>
      </pc:sldChg>
      <pc:sldChg chg="delSp modSp add mod">
        <pc:chgData name="Luc Trudel" userId="245beddd1c6073ab" providerId="LiveId" clId="{98A03632-FEDB-4573-A753-1B2C84C69C22}" dt="2024-02-09T23:28:43.706" v="387" actId="14100"/>
        <pc:sldMkLst>
          <pc:docMk/>
          <pc:sldMk cId="3334630185" sldId="284"/>
        </pc:sldMkLst>
        <pc:spChg chg="mod">
          <ac:chgData name="Luc Trudel" userId="245beddd1c6073ab" providerId="LiveId" clId="{98A03632-FEDB-4573-A753-1B2C84C69C22}" dt="2024-02-09T23:28:43.706" v="387" actId="14100"/>
          <ac:spMkLst>
            <pc:docMk/>
            <pc:sldMk cId="3334630185" sldId="284"/>
            <ac:spMk id="2" creationId="{8071673B-3ADE-82BB-85F6-0FA4DDD22B3D}"/>
          </ac:spMkLst>
        </pc:spChg>
        <pc:picChg chg="del">
          <ac:chgData name="Luc Trudel" userId="245beddd1c6073ab" providerId="LiveId" clId="{98A03632-FEDB-4573-A753-1B2C84C69C22}" dt="2024-02-08T12:17:16.994" v="106" actId="478"/>
          <ac:picMkLst>
            <pc:docMk/>
            <pc:sldMk cId="3334630185" sldId="284"/>
            <ac:picMk id="5" creationId="{A0CCB1A3-5B6B-3B01-687A-63378D6D4290}"/>
          </ac:picMkLst>
        </pc:picChg>
        <pc:picChg chg="mod">
          <ac:chgData name="Luc Trudel" userId="245beddd1c6073ab" providerId="LiveId" clId="{98A03632-FEDB-4573-A753-1B2C84C69C22}" dt="2024-02-08T12:17:27.300" v="108" actId="1076"/>
          <ac:picMkLst>
            <pc:docMk/>
            <pc:sldMk cId="3334630185" sldId="284"/>
            <ac:picMk id="7" creationId="{220FA28C-710F-A3BD-1E3B-C126C11AE452}"/>
          </ac:picMkLst>
        </pc:picChg>
      </pc:sldChg>
      <pc:sldChg chg="delSp modSp add mod ord">
        <pc:chgData name="Luc Trudel" userId="245beddd1c6073ab" providerId="LiveId" clId="{98A03632-FEDB-4573-A753-1B2C84C69C22}" dt="2024-02-08T12:17:06.713" v="105" actId="1076"/>
        <pc:sldMkLst>
          <pc:docMk/>
          <pc:sldMk cId="3230076327" sldId="285"/>
        </pc:sldMkLst>
        <pc:spChg chg="del mod">
          <ac:chgData name="Luc Trudel" userId="245beddd1c6073ab" providerId="LiveId" clId="{98A03632-FEDB-4573-A753-1B2C84C69C22}" dt="2024-02-08T12:16:52.562" v="102" actId="478"/>
          <ac:spMkLst>
            <pc:docMk/>
            <pc:sldMk cId="3230076327" sldId="285"/>
            <ac:spMk id="2" creationId="{227D640B-79AE-5B86-5579-986D9F27C2C8}"/>
          </ac:spMkLst>
        </pc:spChg>
        <pc:picChg chg="mod">
          <ac:chgData name="Luc Trudel" userId="245beddd1c6073ab" providerId="LiveId" clId="{98A03632-FEDB-4573-A753-1B2C84C69C22}" dt="2024-02-08T12:17:06.713" v="105" actId="1076"/>
          <ac:picMkLst>
            <pc:docMk/>
            <pc:sldMk cId="3230076327" sldId="285"/>
            <ac:picMk id="5" creationId="{95BA297D-8313-DA5A-EDCE-ACE5BE787BA8}"/>
          </ac:picMkLst>
        </pc:picChg>
      </pc:sldChg>
      <pc:sldChg chg="delSp modSp add mod ord">
        <pc:chgData name="Luc Trudel" userId="245beddd1c6073ab" providerId="LiveId" clId="{98A03632-FEDB-4573-A753-1B2C84C69C22}" dt="2024-02-08T12:24:19.736" v="124" actId="1076"/>
        <pc:sldMkLst>
          <pc:docMk/>
          <pc:sldMk cId="2887738839" sldId="286"/>
        </pc:sldMkLst>
        <pc:spChg chg="mod">
          <ac:chgData name="Luc Trudel" userId="245beddd1c6073ab" providerId="LiveId" clId="{98A03632-FEDB-4573-A753-1B2C84C69C22}" dt="2024-02-08T12:24:19.736" v="124" actId="1076"/>
          <ac:spMkLst>
            <pc:docMk/>
            <pc:sldMk cId="2887738839" sldId="286"/>
            <ac:spMk id="2" creationId="{D485AB85-3099-15EB-7703-338B3357074B}"/>
          </ac:spMkLst>
        </pc:spChg>
        <pc:picChg chg="del">
          <ac:chgData name="Luc Trudel" userId="245beddd1c6073ab" providerId="LiveId" clId="{98A03632-FEDB-4573-A753-1B2C84C69C22}" dt="2024-02-08T12:23:33.134" v="120" actId="478"/>
          <ac:picMkLst>
            <pc:docMk/>
            <pc:sldMk cId="2887738839" sldId="286"/>
            <ac:picMk id="5" creationId="{73116D77-BAF1-02FF-06D4-4F4E0CCE1B7F}"/>
          </ac:picMkLst>
        </pc:picChg>
      </pc:sldChg>
      <pc:sldChg chg="modSp add mod ord">
        <pc:chgData name="Luc Trudel" userId="245beddd1c6073ab" providerId="LiveId" clId="{98A03632-FEDB-4573-A753-1B2C84C69C22}" dt="2024-02-08T22:56:54.881" v="385" actId="20577"/>
        <pc:sldMkLst>
          <pc:docMk/>
          <pc:sldMk cId="3782034745" sldId="287"/>
        </pc:sldMkLst>
        <pc:spChg chg="mod">
          <ac:chgData name="Luc Trudel" userId="245beddd1c6073ab" providerId="LiveId" clId="{98A03632-FEDB-4573-A753-1B2C84C69C22}" dt="2024-02-08T22:56:54.881" v="385" actId="20577"/>
          <ac:spMkLst>
            <pc:docMk/>
            <pc:sldMk cId="3782034745" sldId="287"/>
            <ac:spMk id="2" creationId="{EE523688-C44E-7D23-C388-3D69B955CE87}"/>
          </ac:spMkLst>
        </pc:spChg>
      </pc:sldChg>
      <pc:sldChg chg="modSp add mod ord">
        <pc:chgData name="Luc Trudel" userId="245beddd1c6073ab" providerId="LiveId" clId="{98A03632-FEDB-4573-A753-1B2C84C69C22}" dt="2024-02-08T12:32:31.334" v="161" actId="20577"/>
        <pc:sldMkLst>
          <pc:docMk/>
          <pc:sldMk cId="558098049" sldId="288"/>
        </pc:sldMkLst>
        <pc:spChg chg="mod">
          <ac:chgData name="Luc Trudel" userId="245beddd1c6073ab" providerId="LiveId" clId="{98A03632-FEDB-4573-A753-1B2C84C69C22}" dt="2024-02-08T12:32:31.334" v="161" actId="20577"/>
          <ac:spMkLst>
            <pc:docMk/>
            <pc:sldMk cId="558098049" sldId="288"/>
            <ac:spMk id="2" creationId="{12067A62-D6BE-BB20-49E1-C844DC893159}"/>
          </ac:spMkLst>
        </pc:spChg>
      </pc:sldChg>
      <pc:sldChg chg="modSp add mod ord">
        <pc:chgData name="Luc Trudel" userId="245beddd1c6073ab" providerId="LiveId" clId="{98A03632-FEDB-4573-A753-1B2C84C69C22}" dt="2024-02-08T12:33:44.308" v="177" actId="255"/>
        <pc:sldMkLst>
          <pc:docMk/>
          <pc:sldMk cId="2281893127" sldId="289"/>
        </pc:sldMkLst>
        <pc:spChg chg="mod">
          <ac:chgData name="Luc Trudel" userId="245beddd1c6073ab" providerId="LiveId" clId="{98A03632-FEDB-4573-A753-1B2C84C69C22}" dt="2024-02-08T12:33:44.308" v="177" actId="255"/>
          <ac:spMkLst>
            <pc:docMk/>
            <pc:sldMk cId="2281893127" sldId="289"/>
            <ac:spMk id="2" creationId="{1972C39F-D2F4-AC72-EEDE-3C453D6B829B}"/>
          </ac:spMkLst>
        </pc:spChg>
      </pc:sldChg>
      <pc:sldChg chg="modSp add mod ord">
        <pc:chgData name="Luc Trudel" userId="245beddd1c6073ab" providerId="LiveId" clId="{98A03632-FEDB-4573-A753-1B2C84C69C22}" dt="2024-02-08T12:38:15.562" v="248" actId="255"/>
        <pc:sldMkLst>
          <pc:docMk/>
          <pc:sldMk cId="4233313022" sldId="290"/>
        </pc:sldMkLst>
        <pc:spChg chg="mod">
          <ac:chgData name="Luc Trudel" userId="245beddd1c6073ab" providerId="LiveId" clId="{98A03632-FEDB-4573-A753-1B2C84C69C22}" dt="2024-02-08T12:38:15.562" v="248" actId="255"/>
          <ac:spMkLst>
            <pc:docMk/>
            <pc:sldMk cId="4233313022" sldId="290"/>
            <ac:spMk id="2" creationId="{99C8AB6D-E4DF-19F5-66ED-852D239406DD}"/>
          </ac:spMkLst>
        </pc:spChg>
      </pc:sldChg>
      <pc:sldChg chg="modSp add mod">
        <pc:chgData name="Luc Trudel" userId="245beddd1c6073ab" providerId="LiveId" clId="{98A03632-FEDB-4573-A753-1B2C84C69C22}" dt="2024-02-08T12:41:45.897" v="311" actId="20577"/>
        <pc:sldMkLst>
          <pc:docMk/>
          <pc:sldMk cId="277571766" sldId="291"/>
        </pc:sldMkLst>
        <pc:spChg chg="mod">
          <ac:chgData name="Luc Trudel" userId="245beddd1c6073ab" providerId="LiveId" clId="{98A03632-FEDB-4573-A753-1B2C84C69C22}" dt="2024-02-08T12:41:45.897" v="311" actId="20577"/>
          <ac:spMkLst>
            <pc:docMk/>
            <pc:sldMk cId="277571766" sldId="291"/>
            <ac:spMk id="2" creationId="{FD119150-BB22-7C0A-9B7C-DBD591476E14}"/>
          </ac:spMkLst>
        </pc:spChg>
      </pc:sldChg>
      <pc:sldChg chg="modSp add mod">
        <pc:chgData name="Luc Trudel" userId="245beddd1c6073ab" providerId="LiveId" clId="{98A03632-FEDB-4573-A753-1B2C84C69C22}" dt="2024-02-08T12:51:00.658" v="325" actId="255"/>
        <pc:sldMkLst>
          <pc:docMk/>
          <pc:sldMk cId="4172445918" sldId="292"/>
        </pc:sldMkLst>
        <pc:spChg chg="mod">
          <ac:chgData name="Luc Trudel" userId="245beddd1c6073ab" providerId="LiveId" clId="{98A03632-FEDB-4573-A753-1B2C84C69C22}" dt="2024-02-08T12:51:00.658" v="325" actId="255"/>
          <ac:spMkLst>
            <pc:docMk/>
            <pc:sldMk cId="4172445918" sldId="292"/>
            <ac:spMk id="2" creationId="{793CF517-27C0-89C3-16E7-C6D7F3B8D8C8}"/>
          </ac:spMkLst>
        </pc:spChg>
      </pc:sldChg>
      <pc:sldChg chg="modSp add mod">
        <pc:chgData name="Luc Trudel" userId="245beddd1c6073ab" providerId="LiveId" clId="{98A03632-FEDB-4573-A753-1B2C84C69C22}" dt="2024-02-08T12:54:02.077" v="339" actId="27636"/>
        <pc:sldMkLst>
          <pc:docMk/>
          <pc:sldMk cId="2665040295" sldId="293"/>
        </pc:sldMkLst>
        <pc:spChg chg="mod">
          <ac:chgData name="Luc Trudel" userId="245beddd1c6073ab" providerId="LiveId" clId="{98A03632-FEDB-4573-A753-1B2C84C69C22}" dt="2024-02-08T12:54:02.077" v="339" actId="27636"/>
          <ac:spMkLst>
            <pc:docMk/>
            <pc:sldMk cId="2665040295" sldId="293"/>
            <ac:spMk id="2" creationId="{833B5AED-CB49-1F8C-0512-5B87D9C67E9E}"/>
          </ac:spMkLst>
        </pc:spChg>
      </pc:sldChg>
      <pc:sldChg chg="modSp add mod">
        <pc:chgData name="Luc Trudel" userId="245beddd1c6073ab" providerId="LiveId" clId="{98A03632-FEDB-4573-A753-1B2C84C69C22}" dt="2024-02-08T21:39:55.213" v="384" actId="255"/>
        <pc:sldMkLst>
          <pc:docMk/>
          <pc:sldMk cId="619448149" sldId="294"/>
        </pc:sldMkLst>
        <pc:spChg chg="mod">
          <ac:chgData name="Luc Trudel" userId="245beddd1c6073ab" providerId="LiveId" clId="{98A03632-FEDB-4573-A753-1B2C84C69C22}" dt="2024-02-08T21:39:55.213" v="384" actId="255"/>
          <ac:spMkLst>
            <pc:docMk/>
            <pc:sldMk cId="619448149" sldId="294"/>
            <ac:spMk id="2" creationId="{2604C306-777F-2736-7048-66D0C7C404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D544CB-776B-4720-9AC6-52F9FF536D2B}" type="datetime1">
              <a:rPr lang="fr-CA" smtClean="0"/>
              <a:t>2024-03-23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3BEF70-7203-4BB5-9A9D-C6E5A8F042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3472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6A1FCE-D16F-4188-B146-FC15D10F443C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CA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732C3C-A191-48C2-A7E8-9C96AF841A7A}" type="slidenum">
              <a:rPr lang="fr-CA" noProof="0" smtClean="0"/>
              <a:t>‹#›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75070-31C5-992E-3156-C06C88C3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E45B5-54D5-4A4B-4800-AC4C911AE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7D08736-FB7C-8221-3F52-340609871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1F378-DF4F-AF5C-ABAF-54D437E23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81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2A070-D8A2-9340-B114-7352E61C2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F349878-C9B4-C304-660A-EE63079C2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3F14BE6-FB46-E21B-FDBB-499E31EAE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1C3796-2B29-BE15-0EC7-8A31565AF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99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63096-13DE-A629-1ADB-530013D62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6B27A15-2CA5-8012-5E92-CB5933AAD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3F40FCD-047C-D5FA-0D6C-6ECA123E1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641B35-F389-7E92-4476-DECF275385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040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C865B-F343-AD76-1456-CB067FE5B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B3EE350-9646-ABCE-7010-7CA7CB2B8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61EE698-B691-CF88-8AF8-7702D2268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FE9FAE-C15E-C323-2B91-116B15A39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69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D6B32-3B5E-101D-00A9-FDD55097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8E26A28-3523-FFF4-14D8-DD3A7BC9C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D308FE7-4C7B-AF9D-561F-45D46A95B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93839A-8A7A-E817-AE7C-96AACFA8C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63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475C0-9EA1-053E-8527-4928601F6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3D53EAE-3A5D-D6BB-7E29-EA8943425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75B6AE6-6932-CC23-0A7E-F61F8F76F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D78936-FEB5-EBD3-1351-DA6AF7DE9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441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870B2-44E4-5B91-3220-69D656707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97F558F-16C9-E93C-FA2A-9D87F918B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09D00B5-C0F1-37A2-B42D-897D12788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6D4E75-2ABA-A17B-3C70-88CEDDE1B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53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93834-92D8-1271-928F-D99141A6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04A0EE1F-941E-9D4F-C3D7-7E8E6442D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6608DB1-C9AF-039A-2140-6F026C56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6718A-A57D-E007-A40F-A0655E4C6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941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0357C-3B6E-1850-B88D-1621C9158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9B10247-203A-64D6-A2B4-37806C679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9A25C62-8FAB-A334-0146-4F30F579A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55C82F-E6C2-3E47-075E-DB4B4C1971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407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94B48-4CC9-3E60-A780-B09A0899B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02A5D9FA-16CA-E449-7DE9-990A497C5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43E90A4-F75D-BD46-CA7E-EF04A6C43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/>
              <a:t>Test</a:t>
            </a:r>
          </a:p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03FD18-29F8-1CAC-E0B9-A98A5324C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43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A3B38-7E3C-0A06-E2BD-9F63A40C5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05B61F7-ACE6-CAD6-41EE-4F2C8E6BA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AC5183C-79CA-B044-1040-26D7E01B2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D59D2E-6E15-8822-CAB1-C5744B4D7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21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81D4-6C7F-DD4C-EE7C-7E3A131D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D346A13-FE61-E117-3ECD-4F174EF1A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2065CEC-7126-A07C-D9F3-86867DC41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CD59CE-EB27-3963-6F03-E47B05249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802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5B7A1-093A-FB5C-4536-4FB4B6B0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7287AB7-6C9D-B5CE-94F9-41EDDC72B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C50B362-66DB-9BAD-A291-B15F6DA85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AD66D3-6C75-81CE-37CB-5F787E3F8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827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09626-E92F-A21D-7FE6-69BC7C54F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00AD236-C74C-BF5C-071B-B524EBD71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85D29BF-0D18-0010-4484-036AECE22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B753DC-943E-62E5-43A5-BCA1881CC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925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C12FD-05A3-DB8D-5FB2-692A3E17D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3B2E776-2592-C4B2-926B-7445A0D0A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F72158A-B02F-DDE5-9CB5-82F50ACC0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1A69A9-30A9-88DF-00A4-DF6BD92F6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63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6F84-42C7-34AC-559F-A183E5F3E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8A71DF6-8FC4-8C0A-0B20-9FDF1EAFF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B83BC25-2A34-D958-642F-FD93EA072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4B0867-B69F-7753-DCA4-7FC4189A8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54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B00C-B61F-4C57-4856-91B8FA901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5E1FAD0-B027-C003-B43F-C9EFCAF2F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A68C9ED-E418-8868-B3A1-CEE7D8B93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A66B6C-3FE8-D13C-F0E4-69DFE47B6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64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764A9-5335-65F0-6C63-5D86F5DA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BB2A618-BF2A-8A57-5048-44A0D6EDC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AC9D9E1-D4D5-EBD4-4F3C-896C98FA4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D55E3-5991-3B2E-18F2-E13E80FB5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5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304B5-CAC4-F6AB-D924-CD7A4FD8B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AE9FA5-681A-F40A-785A-A3A65F8D7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807606F-D864-C974-D4D1-142F547ED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EAEAAC-0D7B-3EC3-D850-5EF1428DB6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06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3B888-B530-B35B-CB28-AB6FEB71C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B3B5F57-205B-644A-A26E-B75F36E9F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87444AD-7464-AFED-28A7-53553CE9E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12FB51-8D48-466B-5684-75F335BF8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5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E6056-0440-C70A-429B-77BD88EC8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EE97AC3-8AEF-8235-F7C4-F283F16C4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7E9D647-AA0E-E5E3-9C7F-9B1CEE6D6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AA48CF-8840-2A4A-EAA4-F17336F9F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65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002E2-9E71-BB22-602F-557BC7A5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528A28A-0BE2-2387-AD12-F88641916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36A629E-0B3F-D167-F282-39B36F375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EBB26F-5C60-8D45-65C6-D5685CD2D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674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C819E-CE6E-6BD1-1AB1-6FD096752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6D5810A-3E25-1BF1-DF56-91A68A3A7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74DB4CA-58F9-125F-4335-83E2268A4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4AEB2F-13AF-9B5E-40F2-6C04FE0BC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56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6"/>
          <p:cNvSpPr/>
          <p:nvPr/>
        </p:nvSpPr>
        <p:spPr bwMode="auto">
          <a:xfrm>
            <a:off x="0" y="-4761"/>
            <a:ext cx="18288000" cy="780573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5002" y="2173722"/>
            <a:ext cx="15858000" cy="4456576"/>
          </a:xfrm>
        </p:spPr>
        <p:txBody>
          <a:bodyPr rtlCol="0"/>
          <a:lstStyle>
            <a:lvl1pPr>
              <a:defRPr sz="81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5002" y="7921271"/>
            <a:ext cx="15858000" cy="652462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CA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93F53-4A91-46F0-A0B8-9361368860DB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5000" y="7200900"/>
            <a:ext cx="15842128" cy="8501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15" name="Espace réservé d’image 1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0" y="0"/>
            <a:ext cx="18288000" cy="72009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rtl="0"/>
            <a:r>
              <a:rPr lang="fr-CA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215000" y="8051008"/>
            <a:ext cx="15842128" cy="74056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744748-5CEF-4C03-B1AF-23D6ED9B3AED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>
            <a:spLocks noChangeAspect="1"/>
          </p:cNvSpPr>
          <p:nvPr/>
        </p:nvSpPr>
        <p:spPr bwMode="auto">
          <a:xfrm>
            <a:off x="947546" y="1622185"/>
            <a:ext cx="9498624" cy="485878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6478" y="1857754"/>
            <a:ext cx="8840760" cy="3968868"/>
          </a:xfrm>
        </p:spPr>
        <p:txBody>
          <a:bodyPr rtlCol="0" anchor="b"/>
          <a:lstStyle>
            <a:lvl1pPr algn="l">
              <a:defRPr sz="6300" b="1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79787" y="6665521"/>
            <a:ext cx="8837454" cy="1069862"/>
          </a:xfrm>
        </p:spPr>
        <p:txBody>
          <a:bodyPr rtlCol="0" anchor="t">
            <a:no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1361965" y="1622185"/>
            <a:ext cx="5715002" cy="6113198"/>
          </a:xfrm>
        </p:spPr>
        <p:txBody>
          <a:bodyPr rtlCol="0" anchor="t"/>
          <a:lstStyle>
            <a:lvl1pPr marL="0" indent="0">
              <a:buFontTx/>
              <a:buNone/>
              <a:defRPr/>
            </a:lvl1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F6BA7-BB7B-4543-A2D8-7E3FE77EA328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6"/>
          <p:cNvSpPr>
            <a:spLocks noChangeAspect="1"/>
          </p:cNvSpPr>
          <p:nvPr/>
        </p:nvSpPr>
        <p:spPr bwMode="auto">
          <a:xfrm>
            <a:off x="1711328" y="3429879"/>
            <a:ext cx="7342672" cy="375595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re 1"/>
          <p:cNvSpPr>
            <a:spLocks noGrp="1"/>
          </p:cNvSpPr>
          <p:nvPr>
            <p:ph type="title"/>
          </p:nvPr>
        </p:nvSpPr>
        <p:spPr>
          <a:xfrm>
            <a:off x="2035635" y="3653936"/>
            <a:ext cx="6573782" cy="301168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9234001" y="3429000"/>
            <a:ext cx="7320450" cy="3443288"/>
          </a:xfrm>
        </p:spPr>
        <p:txBody>
          <a:bodyPr rtlCol="0" anchor="t"/>
          <a:lstStyle>
            <a:lvl1pPr marL="0" indent="0">
              <a:buFontTx/>
              <a:buNone/>
              <a:defRPr/>
            </a:lvl1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2BFE85-57C9-40D2-AB30-A7C00F706110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 bwMode="auto">
          <a:xfrm>
            <a:off x="0" y="1"/>
            <a:ext cx="18288000" cy="32789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827D6-6170-4B8C-8A2F-FBECA09C40EB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/>
          <p:cNvSpPr>
            <a:spLocks noChangeAspect="1"/>
          </p:cNvSpPr>
          <p:nvPr/>
        </p:nvSpPr>
        <p:spPr bwMode="auto">
          <a:xfrm>
            <a:off x="11504478" y="669134"/>
            <a:ext cx="6783524" cy="8122444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2275313" y="879257"/>
            <a:ext cx="3742186" cy="770219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003" y="669134"/>
            <a:ext cx="9917310" cy="8122444"/>
          </a:xfrm>
        </p:spPr>
        <p:txBody>
          <a:bodyPr vert="eaVert" rtlCol="0" anchor="t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29AF7E-C432-42F7-95A3-A4C14AEF9D98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6"/>
          <p:cNvSpPr/>
          <p:nvPr/>
        </p:nvSpPr>
        <p:spPr bwMode="auto">
          <a:xfrm>
            <a:off x="0" y="1"/>
            <a:ext cx="18288000" cy="32789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5001" y="670782"/>
            <a:ext cx="15857998" cy="1455676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228069" y="3333433"/>
            <a:ext cx="15831862" cy="5454766"/>
          </a:xfrm>
        </p:spPr>
        <p:txBody>
          <a:bodyPr rtlCol="0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26A94-3856-486F-A33A-1FCFAE40F05A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7"/>
          <p:cNvSpPr/>
          <p:nvPr/>
        </p:nvSpPr>
        <p:spPr bwMode="auto">
          <a:xfrm>
            <a:off x="0" y="3"/>
            <a:ext cx="18288000" cy="780573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5000" y="4427094"/>
            <a:ext cx="15842128" cy="2203200"/>
          </a:xfrm>
        </p:spPr>
        <p:txBody>
          <a:bodyPr rtlCol="0" anchor="b"/>
          <a:lstStyle>
            <a:lvl1pPr algn="r">
              <a:defRPr sz="7200" b="1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15000" y="7921802"/>
            <a:ext cx="15842128" cy="650932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D6FB6C-B0F4-466E-B833-598C03E7D4CE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/>
          <p:nvPr/>
        </p:nvSpPr>
        <p:spPr bwMode="auto">
          <a:xfrm>
            <a:off x="0" y="1"/>
            <a:ext cx="18288000" cy="32789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28069" y="3333432"/>
            <a:ext cx="7778810" cy="5458144"/>
          </a:xfrm>
        </p:spPr>
        <p:txBody>
          <a:bodyPr rtlCol="0">
            <a:normAutofit/>
          </a:bodyPr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9281125" y="3333431"/>
            <a:ext cx="7791874" cy="5458146"/>
          </a:xfrm>
        </p:spPr>
        <p:txBody>
          <a:bodyPr rtlCol="0">
            <a:normAutofit/>
          </a:bodyPr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70C33C-968E-4D89-9EDF-FACF044D572C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6"/>
          <p:cNvSpPr/>
          <p:nvPr/>
        </p:nvSpPr>
        <p:spPr bwMode="auto">
          <a:xfrm>
            <a:off x="0" y="1"/>
            <a:ext cx="18288000" cy="32789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22093" y="3262313"/>
            <a:ext cx="7784786" cy="8643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30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222094" y="4126709"/>
            <a:ext cx="7784784" cy="4664870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9281125" y="3262313"/>
            <a:ext cx="7791874" cy="8643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30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9281125" y="4126709"/>
            <a:ext cx="7791874" cy="4664870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50C16B-8550-450E-A12F-52854E82E6FB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6"/>
          <p:cNvSpPr/>
          <p:nvPr/>
        </p:nvSpPr>
        <p:spPr bwMode="auto">
          <a:xfrm>
            <a:off x="0" y="1"/>
            <a:ext cx="18288000" cy="32789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2A08C-EF92-482A-86F5-C378104FB0AD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D74CD-0C09-4071-AA4C-4CAC52FA80B5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/>
          <p:cNvSpPr>
            <a:spLocks noChangeAspect="1"/>
          </p:cNvSpPr>
          <p:nvPr/>
        </p:nvSpPr>
        <p:spPr bwMode="auto">
          <a:xfrm>
            <a:off x="1609728" y="669132"/>
            <a:ext cx="5321300" cy="2721976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9728" y="669133"/>
            <a:ext cx="5321300" cy="2427594"/>
          </a:xfrm>
        </p:spPr>
        <p:txBody>
          <a:bodyPr rtlCol="0" anchor="b"/>
          <a:lstStyle>
            <a:lvl1pPr algn="l">
              <a:defRPr sz="3000" b="1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283451" y="669134"/>
            <a:ext cx="9378950" cy="8122444"/>
          </a:xfrm>
        </p:spPr>
        <p:txBody>
          <a:bodyPr rtlCol="0">
            <a:normAutofit/>
          </a:bodyPr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609728" y="3391109"/>
            <a:ext cx="5321300" cy="5400466"/>
          </a:xfrm>
        </p:spPr>
        <p:txBody>
          <a:bodyPr rtlCol="0"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499AC8-301E-408F-AA61-45F8DC9B19DC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2093" y="1091284"/>
            <a:ext cx="7279482" cy="2425744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9" name="Espace réservé d’image 11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9147176" y="0"/>
            <a:ext cx="9140824" cy="10287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rtlCol="0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2100"/>
            </a:lvl1pPr>
          </a:lstStyle>
          <a:p>
            <a:pPr rtl="0"/>
            <a:r>
              <a:rPr lang="fr-CA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22093" y="3517026"/>
            <a:ext cx="7279482" cy="5274548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828717" y="9062044"/>
            <a:ext cx="1465318" cy="547688"/>
          </a:xfrm>
        </p:spPr>
        <p:txBody>
          <a:bodyPr rtlCol="0"/>
          <a:lstStyle/>
          <a:p>
            <a:pPr rtl="0"/>
            <a:fld id="{C0A2397D-E9BD-4F5E-A8D4-A9AD74B084A3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885594" y="9062044"/>
            <a:ext cx="4943120" cy="547688"/>
          </a:xfrm>
        </p:spPr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7294034" y="8873835"/>
            <a:ext cx="1593232" cy="735898"/>
          </a:xfrm>
        </p:spPr>
        <p:txBody>
          <a:bodyPr rtlCol="0"/>
          <a:lstStyle/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15001" y="670782"/>
            <a:ext cx="15857998" cy="145567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5000" y="3276602"/>
            <a:ext cx="15844928" cy="551159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77272" y="9062044"/>
            <a:ext cx="12966480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50">
                <a:solidFill>
                  <a:schemeClr val="tx1"/>
                </a:solidFill>
              </a:defRPr>
            </a:lvl1pPr>
          </a:lstStyle>
          <a:p>
            <a:pPr rtl="0"/>
            <a:endParaRPr lang="fr-CA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001938" y="9062044"/>
            <a:ext cx="2015560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50">
                <a:solidFill>
                  <a:schemeClr val="tx1"/>
                </a:solidFill>
              </a:defRPr>
            </a:lvl1pPr>
          </a:lstStyle>
          <a:p>
            <a:pPr rtl="0"/>
            <a:fld id="{4053BEE9-500C-4D31-8DD4-F21BF8164359}" type="datetime1">
              <a:rPr lang="fr-CA" noProof="0" smtClean="0"/>
              <a:t>2024-03-23</a:t>
            </a:fld>
            <a:endParaRPr lang="fr-CA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017498" y="8873835"/>
            <a:ext cx="1593232" cy="735898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30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fr-CA" noProof="0" smtClean="0"/>
              <a:pPr rtl="0"/>
              <a:t>‹#›</a:t>
            </a:fld>
            <a:endParaRPr lang="fr-CA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6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2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292C88-CCBB-A85F-B5B9-7D74B34D8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2166A4B-35EE-BCBC-AE6A-9795BAD38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0A2FA265-0E81-B52E-FB56-F68183397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DC97-E9F6-8B9D-5279-C33214584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053FE3-0E4D-B8FA-0E00-E642E4972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International</a:t>
            </a:r>
            <a:br>
              <a:rPr lang="fr-CA" sz="9900"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9900"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Financial Aid</a:t>
            </a:r>
            <a:br>
              <a:rPr lang="fr-CA">
                <a:latin typeface="Amasis MT Pro Black" panose="02040A04050005020304" pitchFamily="18" charset="0"/>
              </a:rPr>
            </a:br>
            <a:endParaRPr lang="fr-CA">
              <a:solidFill>
                <a:schemeClr val="accent4">
                  <a:lumMod val="20000"/>
                  <a:lumOff val="80000"/>
                </a:schemeClr>
              </a:solidFill>
              <a:latin typeface="Sharp Sans No1 Bold" pitchFamily="50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CFE365-3EE7-4942-2B05-63CF5055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A2D3E5E-7A4B-B8B4-8F08-B9774B2C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54969323-FF34-87B8-4D25-1E8BF365C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484F4B-EB34-7C0E-47E6-16EDD149F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2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What is involved?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53EFFA-01DC-0086-8C3F-C95A9B2834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Reconstruction </a:t>
            </a:r>
            <a:br>
              <a:rPr lang="fr-CA" sz="72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72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of the </a:t>
            </a:r>
            <a:br>
              <a:rPr lang="fr-CA" sz="7200">
                <a:solidFill>
                  <a:schemeClr val="accent3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108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Palestinian</a:t>
            </a:r>
            <a:r>
              <a:rPr lang="fr-CA" sz="7200">
                <a:solidFill>
                  <a:schemeClr val="accent3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</a:t>
            </a:r>
            <a:br>
              <a:rPr lang="fr-CA" sz="7200">
                <a:solidFill>
                  <a:schemeClr val="accent3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7200">
                <a:solidFill>
                  <a:schemeClr val="accent3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areas +</a:t>
            </a:r>
            <a:endParaRPr lang="fr-CA" sz="7200">
              <a:solidFill>
                <a:schemeClr val="accent4">
                  <a:lumMod val="20000"/>
                  <a:lumOff val="80000"/>
                </a:schemeClr>
              </a:solidFill>
              <a:latin typeface="Sharp Sans No1 Bold" pitchFamily="50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3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B3046-1321-3308-006B-D342E15CB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3D2C9B6-635A-32E6-E60E-6D8FF438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1CCF91CF-86CB-D8C9-436D-4A6FCB170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168A0A-6E9B-3F7F-B2A8-3863A5B22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2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What is involved?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4C995A-864C-1010-3A6E-FA73465CB8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9000"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+ the full</a:t>
            </a:r>
            <a:br>
              <a:rPr lang="fr-CA" sz="9000"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9000"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building of the </a:t>
            </a:r>
            <a:br>
              <a:rPr lang="fr-CA" sz="9000"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9000"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Oasis Plan</a:t>
            </a:r>
            <a:br>
              <a:rPr lang="fr-CA" sz="9000"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9000"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infrastructure</a:t>
            </a:r>
            <a:endParaRPr lang="fr-CA" sz="9000">
              <a:solidFill>
                <a:schemeClr val="accent4">
                  <a:lumMod val="20000"/>
                  <a:lumOff val="80000"/>
                </a:schemeClr>
              </a:solidFill>
              <a:latin typeface="Sharp Sans No1 Bold" pitchFamily="50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4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88D99-D83D-19C4-0B92-4DA3012CB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55B88D5-8713-0B90-6C3E-6543DB94A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7E41B2D8-AE49-2DCA-F9B9-A79AEF681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63F10B-8F63-1472-1AD3-1E19ABB0C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pic>
        <p:nvPicPr>
          <p:cNvPr id="7" name="Image 6" descr="Une image contenant nuage, statue, ciel, plein air&#10;&#10;Description générée automatiquement">
            <a:extLst>
              <a:ext uri="{FF2B5EF4-FFF2-40B4-BE49-F238E27FC236}">
                <a16:creationId xmlns:a16="http://schemas.microsoft.com/office/drawing/2014/main" id="{FB8B8B87-A269-C58E-0E00-78234381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0253" y1="26750" x2="30253" y2="26750"/>
                        <a14:backgroundMark x1="66456" y1="46000" x2="66456" y2="46000"/>
                        <a14:backgroundMark x1="63544" y1="46000" x2="56203" y2="52583"/>
                        <a14:backgroundMark x1="67468" y1="51417" x2="54304" y2="59250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9965" y="-771227"/>
            <a:ext cx="7864836" cy="119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1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35DBC-61A0-DC49-07C6-B84BDBF66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9372A8D-2BD4-EAD8-D44C-CFF9D8DAB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7C8BC37C-457F-121C-49E5-7E347EE51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D73CD9-D53C-700C-BD05-DD323065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pic>
        <p:nvPicPr>
          <p:cNvPr id="5" name="Image 4" descr="Une image contenant Graphique, graphisme, capture d’écran, vert&#10;&#10;Description générée automatiquement">
            <a:extLst>
              <a:ext uri="{FF2B5EF4-FFF2-40B4-BE49-F238E27FC236}">
                <a16:creationId xmlns:a16="http://schemas.microsoft.com/office/drawing/2014/main" id="{888BC70E-F2F7-34E0-AEB2-A05F0622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345" y="3124942"/>
            <a:ext cx="8181454" cy="30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36785-CBD3-BD37-6A47-42D99E72F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0FAB6EF-4200-25FA-F586-CFAE4A979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7BD4E2FD-BE1A-9E3E-738E-7F9934726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72CE74-C36B-6646-6433-01AA4DCF8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pic>
        <p:nvPicPr>
          <p:cNvPr id="5" name="Image 4" descr="Une image contenant text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95BA297D-8313-DA5A-EDCE-ACE5BE787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941" y="2901012"/>
            <a:ext cx="7561773" cy="39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7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7B6342-B94E-81F2-C197-308978BD5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535BCF-8E60-4066-1674-C7EAB1BAD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D40432E7-5288-2D27-F7E1-A8F4AA361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57A3B4-B9B9-EA04-ED06-C90F344EA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85AB85-3099-15EB-7703-338B33570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0" y="2927950"/>
            <a:ext cx="8178800" cy="4431097"/>
          </a:xfrm>
          <a:effectLst/>
        </p:spPr>
        <p:txBody>
          <a:bodyPr rtlCol="0" anchor="ctr">
            <a:normAutofit fontScale="90000"/>
          </a:bodyPr>
          <a:lstStyle/>
          <a:p>
            <a:pPr algn="ctr"/>
            <a:r>
              <a:rPr lang="fr-CA" sz="99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Development</a:t>
            </a:r>
            <a:br>
              <a:rPr lang="fr-CA" sz="9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9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Banks</a:t>
            </a:r>
          </a:p>
        </p:txBody>
      </p:sp>
    </p:spTree>
    <p:extLst>
      <p:ext uri="{BB962C8B-B14F-4D97-AF65-F5344CB8AC3E}">
        <p14:creationId xmlns:p14="http://schemas.microsoft.com/office/powerpoint/2010/main" val="2887738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ABCDC-8390-F992-6E37-E9BF6B845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4FD8BBB-2DC7-7C60-626F-3C520D5FF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3739434F-E4B2-179F-C423-5747DF0EF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9C185C-797D-C580-0124-F64C48019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523688-C44E-7D23-C388-3D69B955CE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120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20 years</a:t>
            </a:r>
            <a:b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Duration</a:t>
            </a:r>
            <a:endParaRPr lang="fr-CA" sz="11900">
              <a:solidFill>
                <a:schemeClr val="accent4">
                  <a:lumMod val="20000"/>
                  <a:lumOff val="80000"/>
                </a:schemeClr>
              </a:solidFill>
              <a:latin typeface="Sharp Sans No1 Bold" pitchFamily="50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3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131BF-27B3-ACBA-86E3-0A9060365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928F1B2-15CF-4BF0-5DAB-C99636A9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0E5D0640-6915-99F6-24A8-DDB60103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47EBF4-2FE8-E2F7-FE1D-83F441E13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067A62-D6BE-BB20-49E1-C844DC8931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8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concessionary development </a:t>
            </a:r>
            <a:r>
              <a:rPr lang="fr-CA" sz="120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55809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AD4146-41E3-31F5-5345-E031A6A28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F9C1055-EDFE-CBDD-B88D-F38E1704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8F258509-AA3A-E763-39AC-1DCE49EB2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F331DC-4140-DDA1-1545-7C6BD2BA5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72C39F-D2F4-AC72-EEDE-3C453D6B82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8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rate of</a:t>
            </a:r>
            <a:br>
              <a:rPr lang="fr-CA" sz="144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160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~ 2%</a:t>
            </a:r>
            <a:b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Amasis MT Pro Black" panose="02040A04050005020304" pitchFamily="18" charset="0"/>
              </a:rPr>
            </a:br>
            <a:endParaRPr lang="fr-CA">
              <a:solidFill>
                <a:schemeClr val="accent4">
                  <a:lumMod val="20000"/>
                  <a:lumOff val="80000"/>
                </a:schemeClr>
              </a:solidFill>
              <a:latin typeface="Sharp Sans No1 Bold" pitchFamily="50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9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14C23C-070D-E6F6-611F-BBB37A257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C171A94-A721-C3EE-1C00-979D92008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77E260A8-4BA7-FDD1-1E86-27D71D09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500479-DFBD-6B23-83E9-0317EE4C5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C8AB6D-E4DF-19F5-66ED-852D239406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8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debt service payments by </a:t>
            </a:r>
            <a:r>
              <a:rPr lang="fr-CA" sz="130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Israel</a:t>
            </a:r>
          </a:p>
        </p:txBody>
      </p:sp>
    </p:spTree>
    <p:extLst>
      <p:ext uri="{BB962C8B-B14F-4D97-AF65-F5344CB8AC3E}">
        <p14:creationId xmlns:p14="http://schemas.microsoft.com/office/powerpoint/2010/main" val="423331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A75CB-B7BE-3B76-4C18-6B06190F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4488B94-16C4-9423-39E8-A88E38D0D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E761ACBD-C245-0708-8C41-5C034A98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0803B6-019D-D20A-77D2-FA3DA40BD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E3E34F-7884-97D0-C44A-F601D8E8D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r>
              <a:rPr lang="fr-CA" sz="9900"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$100 billion</a:t>
            </a:r>
            <a:r>
              <a:rPr lang="fr-CA" sz="14400"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 </a:t>
            </a:r>
            <a: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credit over</a:t>
            </a:r>
            <a:b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10 years</a:t>
            </a:r>
          </a:p>
        </p:txBody>
      </p:sp>
    </p:spTree>
    <p:extLst>
      <p:ext uri="{BB962C8B-B14F-4D97-AF65-F5344CB8AC3E}">
        <p14:creationId xmlns:p14="http://schemas.microsoft.com/office/powerpoint/2010/main" val="128486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77E38-F44A-5DC7-C2F4-E321481D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DA2DE2C-1D1F-8538-AB92-8772E8276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6CF3288E-AD80-0B72-806B-9C9F0F14F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F1A258-41F6-E60B-1820-9573501D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119150-BB22-7C0A-9B7C-DBD591476E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8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U.S. and other</a:t>
            </a:r>
            <a:br>
              <a:rPr lang="fr-CA" sz="8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8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nations as </a:t>
            </a:r>
            <a:br>
              <a:rPr lang="fr-CA" sz="8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89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Guarantors</a:t>
            </a:r>
            <a:endParaRPr lang="fr-CA" sz="13000">
              <a:solidFill>
                <a:schemeClr val="tx1"/>
              </a:solidFill>
              <a:latin typeface="Amasis MT Pro Black" panose="02040A04050005020304" pitchFamily="18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1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300EDD-30B1-F403-9AD4-F4733CDF2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94E9F5-7EAB-8F3B-4C18-7C7CC940B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0946F31E-5E54-FC9B-B027-2C4D8064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15015F-9B46-6357-D6E3-E06EDAEF2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3CF517-27C0-89C3-16E7-C6D7F3B8D8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 fontScale="90000"/>
          </a:bodyPr>
          <a:lstStyle/>
          <a:p>
            <a:pPr algn="ctr"/>
            <a:r>
              <a:rPr lang="en-CA" sz="8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Military </a:t>
            </a:r>
            <a:r>
              <a:rPr lang="en-CA" sz="100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Logistics Unit</a:t>
            </a:r>
            <a:br>
              <a:rPr lang="en-CA" sz="8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en-CA" sz="8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within UN Peacekeeping Missions</a:t>
            </a:r>
            <a:endParaRPr lang="fr-CA" sz="8900">
              <a:solidFill>
                <a:schemeClr val="accent4">
                  <a:lumMod val="20000"/>
                  <a:lumOff val="80000"/>
                </a:schemeClr>
              </a:solidFill>
              <a:latin typeface="Sharp Sans No1 Bold" pitchFamily="50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45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391DB-3AD2-DE46-10FD-E4843B133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B29C948-59AF-3C3B-84E6-CF0BA26D5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653C399C-D890-1FF2-2194-0F5560E73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FD488A-AFD8-61F1-A65E-431D3FCC0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3B5AED-CB49-1F8C-0512-5B87D9C67E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en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The United Nations</a:t>
            </a:r>
            <a:br>
              <a:rPr lang="en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en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Relief and Works Agency</a:t>
            </a:r>
            <a:br>
              <a:rPr lang="en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en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for Palestine Refugees</a:t>
            </a:r>
            <a:br>
              <a:rPr lang="en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en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in the Near East </a:t>
            </a:r>
            <a:r>
              <a:rPr lang="en-CA" sz="6000" b="0" i="0">
                <a:solidFill>
                  <a:schemeClr val="tx1"/>
                </a:solidFill>
                <a:effectLst/>
                <a:latin typeface="Amasis MT Pro Black" panose="02040A04050005020304" pitchFamily="18" charset="0"/>
              </a:rPr>
              <a:t>(UNRWA)</a:t>
            </a:r>
            <a:endParaRPr lang="fr-CA" sz="6000">
              <a:solidFill>
                <a:schemeClr val="tx1"/>
              </a:solidFill>
              <a:latin typeface="Amasis MT Pro Black" panose="02040A04050005020304" pitchFamily="18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40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4180E-2048-5F3D-3C31-B92C06F35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C7D58B-FD8C-02C8-7970-4E7BA30C2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E4C37FE6-9E56-D402-E6AC-66E5A77DE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158534-583E-F8B6-2EC0-BB2A4B5FE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04C306-777F-2736-7048-66D0C7C40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en-CA" sz="96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International</a:t>
            </a:r>
            <a:br>
              <a:rPr lang="en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en-CA" sz="144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</a:t>
            </a:r>
            <a:r>
              <a:rPr lang="en-CA" sz="144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Peace</a:t>
            </a:r>
            <a:br>
              <a:rPr lang="en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en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</a:t>
            </a:r>
            <a:r>
              <a:rPr lang="en-CA" sz="96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Conference</a:t>
            </a:r>
            <a:endParaRPr lang="fr-CA" sz="9600">
              <a:solidFill>
                <a:schemeClr val="accent4">
                  <a:lumMod val="20000"/>
                  <a:lumOff val="80000"/>
                </a:schemeClr>
              </a:solidFill>
              <a:latin typeface="Sharp Sans No1 Bold" pitchFamily="50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4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18BA5D-47B3-8D57-7B74-34E946755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3E39AF-A607-20D9-0AEF-977C76507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E0F33ACA-1541-F899-09C6-6219FD4F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08D8E7-0E94-8D80-FE75-C7091A7CF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 dirty="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</a:t>
            </a:r>
            <a:r>
              <a:rPr lang="fr-CA" sz="7200" dirty="0" err="1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will</a:t>
            </a:r>
            <a:r>
              <a:rPr lang="fr-CA" sz="7200" dirty="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</a:t>
            </a:r>
            <a:r>
              <a:rPr lang="fr-CA" sz="7200" dirty="0" err="1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we</a:t>
            </a:r>
            <a:r>
              <a:rPr lang="fr-CA" sz="7200" dirty="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</a:t>
            </a:r>
            <a:r>
              <a:rPr lang="fr-CA" sz="7200" dirty="0" err="1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pay</a:t>
            </a:r>
            <a:r>
              <a:rPr lang="fr-CA" sz="7200" dirty="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for </a:t>
            </a:r>
            <a:r>
              <a:rPr lang="fr-CA" sz="7200" dirty="0" err="1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this</a:t>
            </a:r>
            <a:r>
              <a:rPr lang="fr-CA" sz="7200" dirty="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EED68-41BF-EEC8-5B0A-7F262539EE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14400">
                <a:solidFill>
                  <a:schemeClr val="tx1"/>
                </a:solidFill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~2%</a:t>
            </a:r>
            <a:b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Amasis MT Pro Black" panose="02040A04050005020304" pitchFamily="18" charset="0"/>
              </a:rPr>
            </a:br>
            <a:r>
              <a:rPr lang="fr-CA" err="1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concessionary</a:t>
            </a:r>
            <a: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</a:t>
            </a:r>
            <a:r>
              <a:rPr lang="fr-CA" err="1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development</a:t>
            </a:r>
            <a: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 rate </a:t>
            </a:r>
            <a:r>
              <a:rPr lang="fr-CA" err="1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loans</a:t>
            </a:r>
            <a:endParaRPr lang="fr-CA">
              <a:solidFill>
                <a:schemeClr val="accent4">
                  <a:lumMod val="20000"/>
                  <a:lumOff val="80000"/>
                </a:schemeClr>
              </a:solidFill>
              <a:latin typeface="Sharp Sans No1 Bold" pitchFamily="50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8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60FF6A-6886-0844-8323-B61E9B2E2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FCF8D9-8737-1AD3-3936-54C33F236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6A7699F9-436D-53D9-1C75-AA43579CE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2F05D8-F988-61D6-2728-337D928FE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8B3242-495C-2B68-4420-97801574DC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*including potential grace period of </a:t>
            </a:r>
            <a:b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12000"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5 years</a:t>
            </a:r>
            <a:endParaRPr lang="fr-CA" sz="12000">
              <a:solidFill>
                <a:schemeClr val="accent4">
                  <a:lumMod val="20000"/>
                  <a:lumOff val="80000"/>
                </a:schemeClr>
              </a:solidFill>
              <a:latin typeface="Amasis MT Pro Black" panose="02040A04050005020304" pitchFamily="18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5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8D0FF-9576-6AC1-DBED-4B0763B74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F621A6A-0E80-A56C-B8B6-497C6BD5C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D5F45E3A-4281-42A2-A601-34CEDFAD4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EE59D3-C0E9-FA59-8BF4-9FAD61C89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8F751C-A8D9-8251-BF69-8E7B31158C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Gulf Cooperation Council </a:t>
            </a:r>
            <a:b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60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Countries holding</a:t>
            </a:r>
            <a:br>
              <a:rPr lang="fr-CA" sz="5400"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11900">
                <a:latin typeface="Amasis MT Pro Black" panose="02040A04050005020304" pitchFamily="18" charset="0"/>
              </a:rPr>
              <a:t>$4 Trillion</a:t>
            </a:r>
            <a:endParaRPr lang="fr-CA" sz="11900">
              <a:solidFill>
                <a:schemeClr val="accent4">
                  <a:lumMod val="20000"/>
                  <a:lumOff val="80000"/>
                </a:schemeClr>
              </a:solidFill>
              <a:latin typeface="Sharp Sans No1 Bold" pitchFamily="50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EEB00-E7FD-10CA-4B97-7969AC4E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7FE95B6-778A-57A6-3318-CAF92D7CA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1A7E786F-5C09-997B-B1C3-E818C33AA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865586-F604-DFD1-9B05-1B24DC5C9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71673B-3ADE-82BB-85F6-0FA4DDD22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3173" y="2180609"/>
            <a:ext cx="6511927" cy="1187922"/>
          </a:xfrm>
          <a:effectLst/>
        </p:spPr>
        <p:txBody>
          <a:bodyPr rtlCol="0" anchor="ctr">
            <a:normAutofit fontScale="90000"/>
          </a:bodyPr>
          <a:lstStyle/>
          <a:p>
            <a:pPr algn="ctr"/>
            <a:r>
              <a:rPr lang="fr-CA" sz="14400">
                <a:latin typeface="Amasis MT Pro Black" panose="02040A04050005020304" pitchFamily="18" charset="0"/>
              </a:rPr>
              <a:t>BRICS+</a:t>
            </a:r>
            <a:endParaRPr lang="fr-CA" sz="10050">
              <a:solidFill>
                <a:schemeClr val="accent4">
                  <a:lumMod val="20000"/>
                  <a:lumOff val="80000"/>
                </a:schemeClr>
              </a:solidFill>
              <a:latin typeface="Sharp Sans No1 Bold" pitchFamily="50" charset="0"/>
              <a:ea typeface="Sharp Sans No1 Bold" pitchFamily="50" charset="0"/>
              <a:cs typeface="Sharp Sans No1 Bold" pitchFamily="50" charset="0"/>
            </a:endParaRPr>
          </a:p>
        </p:txBody>
      </p:sp>
      <p:pic>
        <p:nvPicPr>
          <p:cNvPr id="7" name="Image 6" descr="Une image contenant habits, personne, sourire, Visage humain&#10;&#10;Description générée automatiquement">
            <a:extLst>
              <a:ext uri="{FF2B5EF4-FFF2-40B4-BE49-F238E27FC236}">
                <a16:creationId xmlns:a16="http://schemas.microsoft.com/office/drawing/2014/main" id="{220FA28C-710F-A3BD-1E3B-C126C11AE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104" y="3916238"/>
            <a:ext cx="7570620" cy="3977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463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450003-32E8-E6E1-8A5D-FC43E1454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8B99B47-AF30-19A0-C0C1-3FC1D9E4C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8CCD335B-6DEA-9FE6-C3A2-E4C13E753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0FC78F-DFD6-DBF9-8411-4897E8B83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8EC85B-C79D-9389-6937-6AB9D5A86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0" y="1321454"/>
            <a:ext cx="8178800" cy="4431097"/>
          </a:xfrm>
          <a:effectLst/>
        </p:spPr>
        <p:txBody>
          <a:bodyPr rtlCol="0" anchor="ctr">
            <a:normAutofit fontScale="90000"/>
          </a:bodyPr>
          <a:lstStyle/>
          <a:p>
            <a:pPr algn="ctr"/>
            <a:r>
              <a:rPr lang="fr-CA" sz="9900"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Islamic</a:t>
            </a:r>
            <a:br>
              <a:rPr lang="fr-CA" sz="9900"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9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Development</a:t>
            </a:r>
            <a:br>
              <a:rPr lang="fr-CA" sz="9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99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Banks</a:t>
            </a:r>
          </a:p>
        </p:txBody>
      </p:sp>
      <p:pic>
        <p:nvPicPr>
          <p:cNvPr id="5" name="Image 4" descr="Une image contenant text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11A70EAC-88FE-8FB8-382A-109CFD974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661" y="6099030"/>
            <a:ext cx="4613506" cy="24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873F63-3BF8-1727-1653-25E1FB571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0ECFE6B-E3BF-9023-F43C-F8D622CD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AC78503A-F608-4790-3A96-0873AE594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D5DA90-9C9A-4C60-7724-4D9E5BE4D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619C72-3416-D139-F563-67EF6472C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14400"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Saudi </a:t>
            </a:r>
            <a:r>
              <a:rPr lang="fr-CA" sz="144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Arabia</a:t>
            </a:r>
          </a:p>
        </p:txBody>
      </p:sp>
    </p:spTree>
    <p:extLst>
      <p:ext uri="{BB962C8B-B14F-4D97-AF65-F5344CB8AC3E}">
        <p14:creationId xmlns:p14="http://schemas.microsoft.com/office/powerpoint/2010/main" val="151522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7594C5-914A-2B10-2A8D-B0DA5B028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AB120BD-F632-6360-3682-EACF4A53C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sz="2026"/>
          </a:p>
        </p:txBody>
      </p:sp>
      <p:sp useBgFill="1">
        <p:nvSpPr>
          <p:cNvPr id="24" name="Forme libre : Forme 23">
            <a:extLst>
              <a:ext uri="{FF2B5EF4-FFF2-40B4-BE49-F238E27FC236}">
                <a16:creationId xmlns:a16="http://schemas.microsoft.com/office/drawing/2014/main" id="{90AB0386-A6B1-A9A5-33E4-720F18D69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976086" y="976086"/>
            <a:ext cx="10287000" cy="8334828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sz="202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165336-537D-BA0E-92E1-50921F342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422363"/>
            <a:ext cx="5991022" cy="344227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3"/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How will we pay for this?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A8A4F0-B6CB-509B-0163-02680D9AD2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144000" y="1549378"/>
            <a:ext cx="8178800" cy="7188248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fr-CA" sz="7200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  <a:t>Sovereign Wealth </a:t>
            </a:r>
            <a:br>
              <a:rPr lang="fr-CA">
                <a:solidFill>
                  <a:schemeClr val="accent4">
                    <a:lumMod val="20000"/>
                    <a:lumOff val="80000"/>
                  </a:schemeClr>
                </a:solidFill>
                <a:latin typeface="Sharp Sans No1 Bold" pitchFamily="50" charset="0"/>
                <a:ea typeface="Sharp Sans No1 Bold" pitchFamily="50" charset="0"/>
                <a:cs typeface="Sharp Sans No1 Bold" pitchFamily="50" charset="0"/>
              </a:rPr>
            </a:br>
            <a:r>
              <a:rPr lang="fr-CA" sz="9900">
                <a:latin typeface="Amasis MT Pro Black" panose="02040A04050005020304" pitchFamily="18" charset="0"/>
                <a:ea typeface="Sharp Sans No1 Bold" pitchFamily="50" charset="0"/>
                <a:cs typeface="Sharp Sans No1 Bold" pitchFamily="50" charset="0"/>
              </a:rPr>
              <a:t>Funds</a:t>
            </a:r>
            <a:endParaRPr lang="fr-CA" sz="9900">
              <a:solidFill>
                <a:schemeClr val="accent4">
                  <a:lumMod val="20000"/>
                  <a:lumOff val="80000"/>
                </a:schemeClr>
              </a:solidFill>
              <a:latin typeface="Amasis MT Pro Black" panose="02040A04050005020304" pitchFamily="18" charset="0"/>
              <a:ea typeface="Sharp Sans No1 Bold" pitchFamily="50" charset="0"/>
              <a:cs typeface="Sharp Sans No1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39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re guillemets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772_TF11381587.potx" id="{788B6B53-7831-4BA5-BDB0-A69115FB4C2F}" vid="{59D510E8-AC8B-4609-BAD0-97EB93DCF1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51B7F-F45F-4FBB-974B-85B568B21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E96646-423E-4354-94C2-1A28227BF075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F4A21B-80B9-40F1-8308-E0B7F0FE0B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324</Words>
  <Application>Microsoft Office PowerPoint</Application>
  <PresentationFormat>Custom</PresentationFormat>
  <Paragraphs>67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Amasis MT Pro Black</vt:lpstr>
      <vt:lpstr>Calibri</vt:lpstr>
      <vt:lpstr>Century Gothic</vt:lpstr>
      <vt:lpstr>Sharp Sans No1 Bold</vt:lpstr>
      <vt:lpstr>Wingdings 2</vt:lpstr>
      <vt:lpstr>Entre guillemets</vt:lpstr>
      <vt:lpstr>International Financial Aid </vt:lpstr>
      <vt:lpstr>$100 billion credit over 10 years</vt:lpstr>
      <vt:lpstr>~2% concessionary development rate loans</vt:lpstr>
      <vt:lpstr>*including potential grace period of  5 years</vt:lpstr>
      <vt:lpstr>Gulf Cooperation Council  Countries holding $4 Trillion</vt:lpstr>
      <vt:lpstr>BRICS+</vt:lpstr>
      <vt:lpstr>Islamic Development Banks</vt:lpstr>
      <vt:lpstr>Saudi Arabia</vt:lpstr>
      <vt:lpstr>Sovereign Wealth  Funds</vt:lpstr>
      <vt:lpstr>Reconstruction  of the  Palestinian  areas +</vt:lpstr>
      <vt:lpstr>+ the full building of the  Oasis Plan infrastructure</vt:lpstr>
      <vt:lpstr>PowerPoint Presentation</vt:lpstr>
      <vt:lpstr>PowerPoint Presentation</vt:lpstr>
      <vt:lpstr>PowerPoint Presentation</vt:lpstr>
      <vt:lpstr>Development Banks</vt:lpstr>
      <vt:lpstr>20 years Duration</vt:lpstr>
      <vt:lpstr>concessionary development Loans</vt:lpstr>
      <vt:lpstr>rate of ~ 2% </vt:lpstr>
      <vt:lpstr>debt service payments by Israel</vt:lpstr>
      <vt:lpstr>U.S. and other nations as  Guarantors</vt:lpstr>
      <vt:lpstr>Military Logistics Unit  within UN Peacekeeping Missions</vt:lpstr>
      <vt:lpstr>The United Nations Relief and Works Agency  for Palestine Refugees  in the Near East (UNRWA)</vt:lpstr>
      <vt:lpstr>International  Peace  Conference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</dc:title>
  <dc:creator>Luc Trudel</dc:creator>
  <cp:lastModifiedBy>Luc Trudel</cp:lastModifiedBy>
  <cp:revision>2</cp:revision>
  <dcterms:created xsi:type="dcterms:W3CDTF">2024-02-07T22:43:02Z</dcterms:created>
  <dcterms:modified xsi:type="dcterms:W3CDTF">2024-03-23T21:59:04Z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