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69" r:id="rId5"/>
    <p:sldId id="274" r:id="rId6"/>
    <p:sldId id="273" r:id="rId7"/>
    <p:sldId id="284" r:id="rId8"/>
    <p:sldId id="272" r:id="rId9"/>
    <p:sldId id="275" r:id="rId10"/>
    <p:sldId id="276" r:id="rId11"/>
    <p:sldId id="277" r:id="rId12"/>
    <p:sldId id="280" r:id="rId13"/>
    <p:sldId id="279" r:id="rId14"/>
    <p:sldId id="278" r:id="rId15"/>
    <p:sldId id="282" r:id="rId16"/>
  </p:sldIdLst>
  <p:sldSz cx="9144000" cy="5143500" type="screen16x9"/>
  <p:notesSz cx="6858000" cy="9144000"/>
  <p:defaultTextStyle>
    <a:defPPr rtl="0">
      <a:defRPr lang="fr-fr"/>
    </a:defPPr>
    <a:lvl1pPr marL="0" algn="l" defTabSz="320954" rtl="0" eaLnBrk="1" latinLnBrk="0" hangingPunct="1">
      <a:defRPr sz="1264" kern="1200">
        <a:solidFill>
          <a:schemeClr val="tx1"/>
        </a:solidFill>
        <a:latin typeface="+mn-lt"/>
        <a:ea typeface="+mn-ea"/>
        <a:cs typeface="+mn-cs"/>
      </a:defRPr>
    </a:lvl1pPr>
    <a:lvl2pPr marL="320954" algn="l" defTabSz="320954" rtl="0" eaLnBrk="1" latinLnBrk="0" hangingPunct="1">
      <a:defRPr sz="1264" kern="1200">
        <a:solidFill>
          <a:schemeClr val="tx1"/>
        </a:solidFill>
        <a:latin typeface="+mn-lt"/>
        <a:ea typeface="+mn-ea"/>
        <a:cs typeface="+mn-cs"/>
      </a:defRPr>
    </a:lvl2pPr>
    <a:lvl3pPr marL="641909" algn="l" defTabSz="320954" rtl="0" eaLnBrk="1" latinLnBrk="0" hangingPunct="1">
      <a:defRPr sz="1264" kern="1200">
        <a:solidFill>
          <a:schemeClr val="tx1"/>
        </a:solidFill>
        <a:latin typeface="+mn-lt"/>
        <a:ea typeface="+mn-ea"/>
        <a:cs typeface="+mn-cs"/>
      </a:defRPr>
    </a:lvl3pPr>
    <a:lvl4pPr marL="962863" algn="l" defTabSz="320954" rtl="0" eaLnBrk="1" latinLnBrk="0" hangingPunct="1">
      <a:defRPr sz="1264" kern="1200">
        <a:solidFill>
          <a:schemeClr val="tx1"/>
        </a:solidFill>
        <a:latin typeface="+mn-lt"/>
        <a:ea typeface="+mn-ea"/>
        <a:cs typeface="+mn-cs"/>
      </a:defRPr>
    </a:lvl4pPr>
    <a:lvl5pPr marL="1283818" algn="l" defTabSz="320954" rtl="0" eaLnBrk="1" latinLnBrk="0" hangingPunct="1">
      <a:defRPr sz="1264" kern="1200">
        <a:solidFill>
          <a:schemeClr val="tx1"/>
        </a:solidFill>
        <a:latin typeface="+mn-lt"/>
        <a:ea typeface="+mn-ea"/>
        <a:cs typeface="+mn-cs"/>
      </a:defRPr>
    </a:lvl5pPr>
    <a:lvl6pPr marL="1604772" algn="l" defTabSz="320954" rtl="0" eaLnBrk="1" latinLnBrk="0" hangingPunct="1">
      <a:defRPr sz="1264" kern="1200">
        <a:solidFill>
          <a:schemeClr val="tx1"/>
        </a:solidFill>
        <a:latin typeface="+mn-lt"/>
        <a:ea typeface="+mn-ea"/>
        <a:cs typeface="+mn-cs"/>
      </a:defRPr>
    </a:lvl6pPr>
    <a:lvl7pPr marL="1925726" algn="l" defTabSz="320954" rtl="0" eaLnBrk="1" latinLnBrk="0" hangingPunct="1">
      <a:defRPr sz="1264" kern="1200">
        <a:solidFill>
          <a:schemeClr val="tx1"/>
        </a:solidFill>
        <a:latin typeface="+mn-lt"/>
        <a:ea typeface="+mn-ea"/>
        <a:cs typeface="+mn-cs"/>
      </a:defRPr>
    </a:lvl7pPr>
    <a:lvl8pPr marL="2246681" algn="l" defTabSz="320954" rtl="0" eaLnBrk="1" latinLnBrk="0" hangingPunct="1">
      <a:defRPr sz="1264" kern="1200">
        <a:solidFill>
          <a:schemeClr val="tx1"/>
        </a:solidFill>
        <a:latin typeface="+mn-lt"/>
        <a:ea typeface="+mn-ea"/>
        <a:cs typeface="+mn-cs"/>
      </a:defRPr>
    </a:lvl8pPr>
    <a:lvl9pPr marL="2567635" algn="l" defTabSz="320954" rtl="0" eaLnBrk="1" latinLnBrk="0" hangingPunct="1">
      <a:defRPr sz="126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6FC6"/>
    <a:srgbClr val="00C6BB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9A2BA88-A4CB-429D-87D7-7C749DA87F65}" v="5" dt="2024-02-08T01:13:19.9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158" d="100"/>
          <a:sy n="158" d="100"/>
        </p:scale>
        <p:origin x="1036" y="10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287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c Trudel" userId="245beddd1c6073ab" providerId="LiveId" clId="{C9A2BA88-A4CB-429D-87D7-7C749DA87F65}"/>
    <pc:docChg chg="custSel addSld delSld modSld modMainMaster modNotesMaster">
      <pc:chgData name="Luc Trudel" userId="245beddd1c6073ab" providerId="LiveId" clId="{C9A2BA88-A4CB-429D-87D7-7C749DA87F65}" dt="2024-02-08T01:12:27.598" v="165"/>
      <pc:docMkLst>
        <pc:docMk/>
      </pc:docMkLst>
      <pc:sldChg chg="del">
        <pc:chgData name="Luc Trudel" userId="245beddd1c6073ab" providerId="LiveId" clId="{C9A2BA88-A4CB-429D-87D7-7C749DA87F65}" dt="2024-02-08T00:22:02.573" v="33" actId="2696"/>
        <pc:sldMkLst>
          <pc:docMk/>
          <pc:sldMk cId="2202337713" sldId="259"/>
        </pc:sldMkLst>
      </pc:sldChg>
      <pc:sldChg chg="addSp delSp del setBg delDesignElem">
        <pc:chgData name="Luc Trudel" userId="245beddd1c6073ab" providerId="LiveId" clId="{C9A2BA88-A4CB-429D-87D7-7C749DA87F65}" dt="2024-02-08T00:20:48.030" v="19" actId="2696"/>
        <pc:sldMkLst>
          <pc:docMk/>
          <pc:sldMk cId="3368152768" sldId="260"/>
        </pc:sldMkLst>
        <pc:spChg chg="add del">
          <ac:chgData name="Luc Trudel" userId="245beddd1c6073ab" providerId="LiveId" clId="{C9A2BA88-A4CB-429D-87D7-7C749DA87F65}" dt="2024-02-08T00:19:01.755" v="2"/>
          <ac:spMkLst>
            <pc:docMk/>
            <pc:sldMk cId="3368152768" sldId="260"/>
            <ac:spMk id="22" creationId="{D0D876C6-C6F6-5E67-09E8-0C0D8460A27B}"/>
          </ac:spMkLst>
        </pc:spChg>
        <pc:spChg chg="add del">
          <ac:chgData name="Luc Trudel" userId="245beddd1c6073ab" providerId="LiveId" clId="{C9A2BA88-A4CB-429D-87D7-7C749DA87F65}" dt="2024-02-08T00:19:01.755" v="2"/>
          <ac:spMkLst>
            <pc:docMk/>
            <pc:sldMk cId="3368152768" sldId="260"/>
            <ac:spMk id="24" creationId="{1D407EB9-0522-4193-EF71-E819D3120410}"/>
          </ac:spMkLst>
        </pc:spChg>
      </pc:sldChg>
      <pc:sldChg chg="del">
        <pc:chgData name="Luc Trudel" userId="245beddd1c6073ab" providerId="LiveId" clId="{C9A2BA88-A4CB-429D-87D7-7C749DA87F65}" dt="2024-02-08T00:33:27.391" v="108" actId="2696"/>
        <pc:sldMkLst>
          <pc:docMk/>
          <pc:sldMk cId="3778088368" sldId="261"/>
        </pc:sldMkLst>
      </pc:sldChg>
      <pc:sldChg chg="del">
        <pc:chgData name="Luc Trudel" userId="245beddd1c6073ab" providerId="LiveId" clId="{C9A2BA88-A4CB-429D-87D7-7C749DA87F65}" dt="2024-02-08T00:33:41.392" v="111" actId="2696"/>
        <pc:sldMkLst>
          <pc:docMk/>
          <pc:sldMk cId="2092797748" sldId="262"/>
        </pc:sldMkLst>
      </pc:sldChg>
      <pc:sldChg chg="del">
        <pc:chgData name="Luc Trudel" userId="245beddd1c6073ab" providerId="LiveId" clId="{C9A2BA88-A4CB-429D-87D7-7C749DA87F65}" dt="2024-02-08T00:27:40.890" v="69" actId="2696"/>
        <pc:sldMkLst>
          <pc:docMk/>
          <pc:sldMk cId="2654295235" sldId="264"/>
        </pc:sldMkLst>
      </pc:sldChg>
      <pc:sldChg chg="del">
        <pc:chgData name="Luc Trudel" userId="245beddd1c6073ab" providerId="LiveId" clId="{C9A2BA88-A4CB-429D-87D7-7C749DA87F65}" dt="2024-02-08T00:28:49.348" v="80" actId="2696"/>
        <pc:sldMkLst>
          <pc:docMk/>
          <pc:sldMk cId="3965609507" sldId="265"/>
        </pc:sldMkLst>
      </pc:sldChg>
      <pc:sldChg chg="del">
        <pc:chgData name="Luc Trudel" userId="245beddd1c6073ab" providerId="LiveId" clId="{C9A2BA88-A4CB-429D-87D7-7C749DA87F65}" dt="2024-02-08T00:29:55.300" v="85" actId="2696"/>
        <pc:sldMkLst>
          <pc:docMk/>
          <pc:sldMk cId="1306369733" sldId="266"/>
        </pc:sldMkLst>
      </pc:sldChg>
      <pc:sldChg chg="del">
        <pc:chgData name="Luc Trudel" userId="245beddd1c6073ab" providerId="LiveId" clId="{C9A2BA88-A4CB-429D-87D7-7C749DA87F65}" dt="2024-02-08T00:31:14.019" v="92" actId="2696"/>
        <pc:sldMkLst>
          <pc:docMk/>
          <pc:sldMk cId="4084583918" sldId="267"/>
        </pc:sldMkLst>
      </pc:sldChg>
      <pc:sldChg chg="modSp del mod">
        <pc:chgData name="Luc Trudel" userId="245beddd1c6073ab" providerId="LiveId" clId="{C9A2BA88-A4CB-429D-87D7-7C749DA87F65}" dt="2024-02-08T00:26:22.699" v="62" actId="2696"/>
        <pc:sldMkLst>
          <pc:docMk/>
          <pc:sldMk cId="3586118210" sldId="268"/>
        </pc:sldMkLst>
        <pc:spChg chg="mod">
          <ac:chgData name="Luc Trudel" userId="245beddd1c6073ab" providerId="LiveId" clId="{C9A2BA88-A4CB-429D-87D7-7C749DA87F65}" dt="2024-02-08T00:24:58.941" v="56" actId="108"/>
          <ac:spMkLst>
            <pc:docMk/>
            <pc:sldMk cId="3586118210" sldId="268"/>
            <ac:spMk id="2" creationId="{C487F7CB-9823-E251-847C-B704D2EF5087}"/>
          </ac:spMkLst>
        </pc:spChg>
      </pc:sldChg>
      <pc:sldChg chg="modSp mod modNotes">
        <pc:chgData name="Luc Trudel" userId="245beddd1c6073ab" providerId="LiveId" clId="{C9A2BA88-A4CB-429D-87D7-7C749DA87F65}" dt="2024-02-08T01:12:27.598" v="165"/>
        <pc:sldMkLst>
          <pc:docMk/>
          <pc:sldMk cId="248992489" sldId="269"/>
        </pc:sldMkLst>
        <pc:spChg chg="mod">
          <ac:chgData name="Luc Trudel" userId="245beddd1c6073ab" providerId="LiveId" clId="{C9A2BA88-A4CB-429D-87D7-7C749DA87F65}" dt="2024-02-08T01:12:27.598" v="165"/>
          <ac:spMkLst>
            <pc:docMk/>
            <pc:sldMk cId="248992489" sldId="269"/>
            <ac:spMk id="2" creationId="{EA053FE3-0E4D-B8FA-0E00-E642E4972C09}"/>
          </ac:spMkLst>
        </pc:spChg>
        <pc:spChg chg="mod">
          <ac:chgData name="Luc Trudel" userId="245beddd1c6073ab" providerId="LiveId" clId="{C9A2BA88-A4CB-429D-87D7-7C749DA87F65}" dt="2024-02-08T01:12:27.598" v="165"/>
          <ac:spMkLst>
            <pc:docMk/>
            <pc:sldMk cId="248992489" sldId="269"/>
            <ac:spMk id="3" creationId="{C998DC97-E9F6-8B9D-5279-C33214584CCD}"/>
          </ac:spMkLst>
        </pc:spChg>
        <pc:spChg chg="mod">
          <ac:chgData name="Luc Trudel" userId="245beddd1c6073ab" providerId="LiveId" clId="{C9A2BA88-A4CB-429D-87D7-7C749DA87F65}" dt="2024-02-08T01:12:27.598" v="165"/>
          <ac:spMkLst>
            <pc:docMk/>
            <pc:sldMk cId="248992489" sldId="269"/>
            <ac:spMk id="22" creationId="{62166A4B-35EE-BCBC-AE6A-9795BAD383BC}"/>
          </ac:spMkLst>
        </pc:spChg>
        <pc:spChg chg="mod">
          <ac:chgData name="Luc Trudel" userId="245beddd1c6073ab" providerId="LiveId" clId="{C9A2BA88-A4CB-429D-87D7-7C749DA87F65}" dt="2024-02-08T01:12:27.598" v="165"/>
          <ac:spMkLst>
            <pc:docMk/>
            <pc:sldMk cId="248992489" sldId="269"/>
            <ac:spMk id="24" creationId="{0A2FA265-0E81-B52E-FB56-F68183397F5C}"/>
          </ac:spMkLst>
        </pc:spChg>
      </pc:sldChg>
      <pc:sldChg chg="del">
        <pc:chgData name="Luc Trudel" userId="245beddd1c6073ab" providerId="LiveId" clId="{C9A2BA88-A4CB-429D-87D7-7C749DA87F65}" dt="2024-02-08T00:23:45.822" v="47" actId="2696"/>
        <pc:sldMkLst>
          <pc:docMk/>
          <pc:sldMk cId="679368141" sldId="270"/>
        </pc:sldMkLst>
      </pc:sldChg>
      <pc:sldChg chg="del">
        <pc:chgData name="Luc Trudel" userId="245beddd1c6073ab" providerId="LiveId" clId="{C9A2BA88-A4CB-429D-87D7-7C749DA87F65}" dt="2024-02-08T00:22:10.060" v="34" actId="2696"/>
        <pc:sldMkLst>
          <pc:docMk/>
          <pc:sldMk cId="877120621" sldId="271"/>
        </pc:sldMkLst>
      </pc:sldChg>
      <pc:sldChg chg="modSp add mod modNotes">
        <pc:chgData name="Luc Trudel" userId="245beddd1c6073ab" providerId="LiveId" clId="{C9A2BA88-A4CB-429D-87D7-7C749DA87F65}" dt="2024-02-08T01:12:27.598" v="165"/>
        <pc:sldMkLst>
          <pc:docMk/>
          <pc:sldMk cId="2993955469" sldId="272"/>
        </pc:sldMkLst>
        <pc:spChg chg="mod">
          <ac:chgData name="Luc Trudel" userId="245beddd1c6073ab" providerId="LiveId" clId="{C9A2BA88-A4CB-429D-87D7-7C749DA87F65}" dt="2024-02-08T01:12:27.598" v="165"/>
          <ac:spMkLst>
            <pc:docMk/>
            <pc:sldMk cId="2993955469" sldId="272"/>
            <ac:spMk id="2" creationId="{3D8B3242-495C-2B68-4420-97801574DC69}"/>
          </ac:spMkLst>
        </pc:spChg>
        <pc:spChg chg="mod">
          <ac:chgData name="Luc Trudel" userId="245beddd1c6073ab" providerId="LiveId" clId="{C9A2BA88-A4CB-429D-87D7-7C749DA87F65}" dt="2024-02-08T01:12:27.598" v="165"/>
          <ac:spMkLst>
            <pc:docMk/>
            <pc:sldMk cId="2993955469" sldId="272"/>
            <ac:spMk id="3" creationId="{6C2F05D8-F988-61D6-2728-337D928FE6C6}"/>
          </ac:spMkLst>
        </pc:spChg>
        <pc:spChg chg="mod">
          <ac:chgData name="Luc Trudel" userId="245beddd1c6073ab" providerId="LiveId" clId="{C9A2BA88-A4CB-429D-87D7-7C749DA87F65}" dt="2024-02-08T01:12:27.598" v="165"/>
          <ac:spMkLst>
            <pc:docMk/>
            <pc:sldMk cId="2993955469" sldId="272"/>
            <ac:spMk id="22" creationId="{C9FCF8D9-8737-1AD3-3936-54C33F236CDB}"/>
          </ac:spMkLst>
        </pc:spChg>
        <pc:spChg chg="mod">
          <ac:chgData name="Luc Trudel" userId="245beddd1c6073ab" providerId="LiveId" clId="{C9A2BA88-A4CB-429D-87D7-7C749DA87F65}" dt="2024-02-08T01:12:27.598" v="165"/>
          <ac:spMkLst>
            <pc:docMk/>
            <pc:sldMk cId="2993955469" sldId="272"/>
            <ac:spMk id="24" creationId="{6A7699F9-436D-53D9-1C75-AA43579CEF3A}"/>
          </ac:spMkLst>
        </pc:spChg>
      </pc:sldChg>
      <pc:sldChg chg="modSp add mod modNotes">
        <pc:chgData name="Luc Trudel" userId="245beddd1c6073ab" providerId="LiveId" clId="{C9A2BA88-A4CB-429D-87D7-7C749DA87F65}" dt="2024-02-08T01:12:27.598" v="165"/>
        <pc:sldMkLst>
          <pc:docMk/>
          <pc:sldMk cId="2211986096" sldId="273"/>
        </pc:sldMkLst>
        <pc:spChg chg="mod">
          <ac:chgData name="Luc Trudel" userId="245beddd1c6073ab" providerId="LiveId" clId="{C9A2BA88-A4CB-429D-87D7-7C749DA87F65}" dt="2024-02-08T01:12:27.598" v="165"/>
          <ac:spMkLst>
            <pc:docMk/>
            <pc:sldMk cId="2211986096" sldId="273"/>
            <ac:spMk id="2" creationId="{C60EED68-41BF-EEC8-5B0A-7F262539EE2E}"/>
          </ac:spMkLst>
        </pc:spChg>
        <pc:spChg chg="mod">
          <ac:chgData name="Luc Trudel" userId="245beddd1c6073ab" providerId="LiveId" clId="{C9A2BA88-A4CB-429D-87D7-7C749DA87F65}" dt="2024-02-08T01:12:27.598" v="165"/>
          <ac:spMkLst>
            <pc:docMk/>
            <pc:sldMk cId="2211986096" sldId="273"/>
            <ac:spMk id="3" creationId="{0808D8E7-0E94-8D80-FE75-C7091A7CF142}"/>
          </ac:spMkLst>
        </pc:spChg>
        <pc:spChg chg="mod">
          <ac:chgData name="Luc Trudel" userId="245beddd1c6073ab" providerId="LiveId" clId="{C9A2BA88-A4CB-429D-87D7-7C749DA87F65}" dt="2024-02-08T01:12:27.598" v="165"/>
          <ac:spMkLst>
            <pc:docMk/>
            <pc:sldMk cId="2211986096" sldId="273"/>
            <ac:spMk id="22" creationId="{1A3E39AF-A607-20D9-0AEF-977C765070CE}"/>
          </ac:spMkLst>
        </pc:spChg>
        <pc:spChg chg="mod">
          <ac:chgData name="Luc Trudel" userId="245beddd1c6073ab" providerId="LiveId" clId="{C9A2BA88-A4CB-429D-87D7-7C749DA87F65}" dt="2024-02-08T01:12:27.598" v="165"/>
          <ac:spMkLst>
            <pc:docMk/>
            <pc:sldMk cId="2211986096" sldId="273"/>
            <ac:spMk id="24" creationId="{E0F33ACA-1541-F899-09C6-6219FD4FBFD2}"/>
          </ac:spMkLst>
        </pc:spChg>
      </pc:sldChg>
      <pc:sldChg chg="modSp add modNotes">
        <pc:chgData name="Luc Trudel" userId="245beddd1c6073ab" providerId="LiveId" clId="{C9A2BA88-A4CB-429D-87D7-7C749DA87F65}" dt="2024-02-08T01:12:27.598" v="165"/>
        <pc:sldMkLst>
          <pc:docMk/>
          <pc:sldMk cId="1284868600" sldId="274"/>
        </pc:sldMkLst>
        <pc:spChg chg="mod">
          <ac:chgData name="Luc Trudel" userId="245beddd1c6073ab" providerId="LiveId" clId="{C9A2BA88-A4CB-429D-87D7-7C749DA87F65}" dt="2024-02-08T01:12:27.598" v="165"/>
          <ac:spMkLst>
            <pc:docMk/>
            <pc:sldMk cId="1284868600" sldId="274"/>
            <ac:spMk id="2" creationId="{81E3E34F-7884-97D0-C44A-F601D8E8DE92}"/>
          </ac:spMkLst>
        </pc:spChg>
        <pc:spChg chg="mod">
          <ac:chgData name="Luc Trudel" userId="245beddd1c6073ab" providerId="LiveId" clId="{C9A2BA88-A4CB-429D-87D7-7C749DA87F65}" dt="2024-02-08T01:12:27.598" v="165"/>
          <ac:spMkLst>
            <pc:docMk/>
            <pc:sldMk cId="1284868600" sldId="274"/>
            <ac:spMk id="3" creationId="{C40803B6-019D-D20A-77D2-FA3DA40BD705}"/>
          </ac:spMkLst>
        </pc:spChg>
        <pc:spChg chg="mod">
          <ac:chgData name="Luc Trudel" userId="245beddd1c6073ab" providerId="LiveId" clId="{C9A2BA88-A4CB-429D-87D7-7C749DA87F65}" dt="2024-02-08T01:12:27.598" v="165"/>
          <ac:spMkLst>
            <pc:docMk/>
            <pc:sldMk cId="1284868600" sldId="274"/>
            <ac:spMk id="22" creationId="{94488B94-16C4-9423-39E8-A88E38D0D354}"/>
          </ac:spMkLst>
        </pc:spChg>
        <pc:spChg chg="mod">
          <ac:chgData name="Luc Trudel" userId="245beddd1c6073ab" providerId="LiveId" clId="{C9A2BA88-A4CB-429D-87D7-7C749DA87F65}" dt="2024-02-08T01:12:27.598" v="165"/>
          <ac:spMkLst>
            <pc:docMk/>
            <pc:sldMk cId="1284868600" sldId="274"/>
            <ac:spMk id="24" creationId="{E761ACBD-C245-0708-8C41-5C034A983030}"/>
          </ac:spMkLst>
        </pc:spChg>
      </pc:sldChg>
      <pc:sldChg chg="modSp add mod modNotes">
        <pc:chgData name="Luc Trudel" userId="245beddd1c6073ab" providerId="LiveId" clId="{C9A2BA88-A4CB-429D-87D7-7C749DA87F65}" dt="2024-02-08T01:12:27.598" v="165"/>
        <pc:sldMkLst>
          <pc:docMk/>
          <pc:sldMk cId="959719269" sldId="275"/>
        </pc:sldMkLst>
        <pc:spChg chg="mod">
          <ac:chgData name="Luc Trudel" userId="245beddd1c6073ab" providerId="LiveId" clId="{C9A2BA88-A4CB-429D-87D7-7C749DA87F65}" dt="2024-02-08T01:12:27.598" v="165"/>
          <ac:spMkLst>
            <pc:docMk/>
            <pc:sldMk cId="959719269" sldId="275"/>
            <ac:spMk id="2" creationId="{5E8F751C-A8D9-8251-BF69-8E7B31158CE1}"/>
          </ac:spMkLst>
        </pc:spChg>
        <pc:spChg chg="mod">
          <ac:chgData name="Luc Trudel" userId="245beddd1c6073ab" providerId="LiveId" clId="{C9A2BA88-A4CB-429D-87D7-7C749DA87F65}" dt="2024-02-08T01:12:27.598" v="165"/>
          <ac:spMkLst>
            <pc:docMk/>
            <pc:sldMk cId="959719269" sldId="275"/>
            <ac:spMk id="3" creationId="{39EE59D3-C0E9-FA59-8BF4-9FAD61C89F31}"/>
          </ac:spMkLst>
        </pc:spChg>
        <pc:spChg chg="mod">
          <ac:chgData name="Luc Trudel" userId="245beddd1c6073ab" providerId="LiveId" clId="{C9A2BA88-A4CB-429D-87D7-7C749DA87F65}" dt="2024-02-08T01:12:27.598" v="165"/>
          <ac:spMkLst>
            <pc:docMk/>
            <pc:sldMk cId="959719269" sldId="275"/>
            <ac:spMk id="22" creationId="{0F621A6A-0E80-A56C-B8B6-497C6BD5C733}"/>
          </ac:spMkLst>
        </pc:spChg>
        <pc:spChg chg="mod">
          <ac:chgData name="Luc Trudel" userId="245beddd1c6073ab" providerId="LiveId" clId="{C9A2BA88-A4CB-429D-87D7-7C749DA87F65}" dt="2024-02-08T01:12:27.598" v="165"/>
          <ac:spMkLst>
            <pc:docMk/>
            <pc:sldMk cId="959719269" sldId="275"/>
            <ac:spMk id="24" creationId="{D5F45E3A-4281-42A2-A601-34CEDFAD4D3C}"/>
          </ac:spMkLst>
        </pc:spChg>
      </pc:sldChg>
      <pc:sldChg chg="modSp add mod modNotes">
        <pc:chgData name="Luc Trudel" userId="245beddd1c6073ab" providerId="LiveId" clId="{C9A2BA88-A4CB-429D-87D7-7C749DA87F65}" dt="2024-02-08T01:12:27.598" v="165"/>
        <pc:sldMkLst>
          <pc:docMk/>
          <pc:sldMk cId="1983550634" sldId="276"/>
        </pc:sldMkLst>
        <pc:spChg chg="mod">
          <ac:chgData name="Luc Trudel" userId="245beddd1c6073ab" providerId="LiveId" clId="{C9A2BA88-A4CB-429D-87D7-7C749DA87F65}" dt="2024-02-08T01:12:27.598" v="165"/>
          <ac:spMkLst>
            <pc:docMk/>
            <pc:sldMk cId="1983550634" sldId="276"/>
            <ac:spMk id="2" creationId="{8C83A6F6-6F7B-D883-95F4-BBB26243634D}"/>
          </ac:spMkLst>
        </pc:spChg>
        <pc:spChg chg="mod">
          <ac:chgData name="Luc Trudel" userId="245beddd1c6073ab" providerId="LiveId" clId="{C9A2BA88-A4CB-429D-87D7-7C749DA87F65}" dt="2024-02-08T01:12:27.598" v="165"/>
          <ac:spMkLst>
            <pc:docMk/>
            <pc:sldMk cId="1983550634" sldId="276"/>
            <ac:spMk id="3" creationId="{40D73CD9-D53C-700C-BD05-DD323065A4C2}"/>
          </ac:spMkLst>
        </pc:spChg>
        <pc:spChg chg="mod">
          <ac:chgData name="Luc Trudel" userId="245beddd1c6073ab" providerId="LiveId" clId="{C9A2BA88-A4CB-429D-87D7-7C749DA87F65}" dt="2024-02-08T01:12:27.598" v="165"/>
          <ac:spMkLst>
            <pc:docMk/>
            <pc:sldMk cId="1983550634" sldId="276"/>
            <ac:spMk id="22" creationId="{29372A8D-2BD4-EAD8-D44C-CFF9D8DAB90C}"/>
          </ac:spMkLst>
        </pc:spChg>
        <pc:spChg chg="mod">
          <ac:chgData name="Luc Trudel" userId="245beddd1c6073ab" providerId="LiveId" clId="{C9A2BA88-A4CB-429D-87D7-7C749DA87F65}" dt="2024-02-08T01:12:27.598" v="165"/>
          <ac:spMkLst>
            <pc:docMk/>
            <pc:sldMk cId="1983550634" sldId="276"/>
            <ac:spMk id="24" creationId="{7C8BC37C-457F-121C-49E5-7E347EE519D4}"/>
          </ac:spMkLst>
        </pc:spChg>
      </pc:sldChg>
      <pc:sldChg chg="modSp add mod modNotes">
        <pc:chgData name="Luc Trudel" userId="245beddd1c6073ab" providerId="LiveId" clId="{C9A2BA88-A4CB-429D-87D7-7C749DA87F65}" dt="2024-02-08T01:12:27.598" v="165"/>
        <pc:sldMkLst>
          <pc:docMk/>
          <pc:sldMk cId="2716125668" sldId="277"/>
        </pc:sldMkLst>
        <pc:spChg chg="mod">
          <ac:chgData name="Luc Trudel" userId="245beddd1c6073ab" providerId="LiveId" clId="{C9A2BA88-A4CB-429D-87D7-7C749DA87F65}" dt="2024-02-08T01:12:27.598" v="165"/>
          <ac:spMkLst>
            <pc:docMk/>
            <pc:sldMk cId="2716125668" sldId="277"/>
            <ac:spMk id="2" creationId="{698EC85B-C79D-9389-6937-6AB9D5A86DA0}"/>
          </ac:spMkLst>
        </pc:spChg>
        <pc:spChg chg="mod">
          <ac:chgData name="Luc Trudel" userId="245beddd1c6073ab" providerId="LiveId" clId="{C9A2BA88-A4CB-429D-87D7-7C749DA87F65}" dt="2024-02-08T01:12:27.598" v="165"/>
          <ac:spMkLst>
            <pc:docMk/>
            <pc:sldMk cId="2716125668" sldId="277"/>
            <ac:spMk id="3" creationId="{360FC78F-DFD6-DBF9-8411-4897E8B8384B}"/>
          </ac:spMkLst>
        </pc:spChg>
        <pc:spChg chg="mod">
          <ac:chgData name="Luc Trudel" userId="245beddd1c6073ab" providerId="LiveId" clId="{C9A2BA88-A4CB-429D-87D7-7C749DA87F65}" dt="2024-02-08T01:12:27.598" v="165"/>
          <ac:spMkLst>
            <pc:docMk/>
            <pc:sldMk cId="2716125668" sldId="277"/>
            <ac:spMk id="22" creationId="{58B99B47-AF30-19A0-C0C1-3FC1D9E4C8EF}"/>
          </ac:spMkLst>
        </pc:spChg>
        <pc:spChg chg="mod">
          <ac:chgData name="Luc Trudel" userId="245beddd1c6073ab" providerId="LiveId" clId="{C9A2BA88-A4CB-429D-87D7-7C749DA87F65}" dt="2024-02-08T01:12:27.598" v="165"/>
          <ac:spMkLst>
            <pc:docMk/>
            <pc:sldMk cId="2716125668" sldId="277"/>
            <ac:spMk id="24" creationId="{8CCD335B-6DEA-9FE6-C3A2-E4C13E753703}"/>
          </ac:spMkLst>
        </pc:spChg>
      </pc:sldChg>
      <pc:sldChg chg="modSp add mod modNotes">
        <pc:chgData name="Luc Trudel" userId="245beddd1c6073ab" providerId="LiveId" clId="{C9A2BA88-A4CB-429D-87D7-7C749DA87F65}" dt="2024-02-08T01:12:27.598" v="165"/>
        <pc:sldMkLst>
          <pc:docMk/>
          <pc:sldMk cId="3916331565" sldId="278"/>
        </pc:sldMkLst>
        <pc:spChg chg="mod">
          <ac:chgData name="Luc Trudel" userId="245beddd1c6073ab" providerId="LiveId" clId="{C9A2BA88-A4CB-429D-87D7-7C749DA87F65}" dt="2024-02-08T01:12:27.598" v="165"/>
          <ac:spMkLst>
            <pc:docMk/>
            <pc:sldMk cId="3916331565" sldId="278"/>
            <ac:spMk id="2" creationId="{2E53EFFA-01DC-0086-8C3F-C95A9B283458}"/>
          </ac:spMkLst>
        </pc:spChg>
        <pc:spChg chg="mod">
          <ac:chgData name="Luc Trudel" userId="245beddd1c6073ab" providerId="LiveId" clId="{C9A2BA88-A4CB-429D-87D7-7C749DA87F65}" dt="2024-02-08T01:12:27.598" v="165"/>
          <ac:spMkLst>
            <pc:docMk/>
            <pc:sldMk cId="3916331565" sldId="278"/>
            <ac:spMk id="3" creationId="{63484F4B-EB34-7C0E-47E6-16EDD149F802}"/>
          </ac:spMkLst>
        </pc:spChg>
        <pc:spChg chg="mod">
          <ac:chgData name="Luc Trudel" userId="245beddd1c6073ab" providerId="LiveId" clId="{C9A2BA88-A4CB-429D-87D7-7C749DA87F65}" dt="2024-02-08T01:12:27.598" v="165"/>
          <ac:spMkLst>
            <pc:docMk/>
            <pc:sldMk cId="3916331565" sldId="278"/>
            <ac:spMk id="22" creationId="{CA2D3E5E-7A4B-B8B4-8F08-B9774B2C9752}"/>
          </ac:spMkLst>
        </pc:spChg>
        <pc:spChg chg="mod">
          <ac:chgData name="Luc Trudel" userId="245beddd1c6073ab" providerId="LiveId" clId="{C9A2BA88-A4CB-429D-87D7-7C749DA87F65}" dt="2024-02-08T01:12:27.598" v="165"/>
          <ac:spMkLst>
            <pc:docMk/>
            <pc:sldMk cId="3916331565" sldId="278"/>
            <ac:spMk id="24" creationId="{54969323-FF34-87B8-4D25-1E8BF365CE8C}"/>
          </ac:spMkLst>
        </pc:spChg>
      </pc:sldChg>
      <pc:sldChg chg="modSp add mod modNotes">
        <pc:chgData name="Luc Trudel" userId="245beddd1c6073ab" providerId="LiveId" clId="{C9A2BA88-A4CB-429D-87D7-7C749DA87F65}" dt="2024-02-08T01:12:27.598" v="165"/>
        <pc:sldMkLst>
          <pc:docMk/>
          <pc:sldMk cId="2077739766" sldId="279"/>
        </pc:sldMkLst>
        <pc:spChg chg="mod">
          <ac:chgData name="Luc Trudel" userId="245beddd1c6073ab" providerId="LiveId" clId="{C9A2BA88-A4CB-429D-87D7-7C749DA87F65}" dt="2024-02-08T01:12:27.598" v="165"/>
          <ac:spMkLst>
            <pc:docMk/>
            <pc:sldMk cId="2077739766" sldId="279"/>
            <ac:spMk id="2" creationId="{9FA8A4F0-B6CB-509B-0163-02680D9AD2D8}"/>
          </ac:spMkLst>
        </pc:spChg>
        <pc:spChg chg="mod">
          <ac:chgData name="Luc Trudel" userId="245beddd1c6073ab" providerId="LiveId" clId="{C9A2BA88-A4CB-429D-87D7-7C749DA87F65}" dt="2024-02-08T01:12:27.598" v="165"/>
          <ac:spMkLst>
            <pc:docMk/>
            <pc:sldMk cId="2077739766" sldId="279"/>
            <ac:spMk id="3" creationId="{5E165336-537D-BA0E-92E1-50921F3424E4}"/>
          </ac:spMkLst>
        </pc:spChg>
        <pc:spChg chg="mod">
          <ac:chgData name="Luc Trudel" userId="245beddd1c6073ab" providerId="LiveId" clId="{C9A2BA88-A4CB-429D-87D7-7C749DA87F65}" dt="2024-02-08T01:12:27.598" v="165"/>
          <ac:spMkLst>
            <pc:docMk/>
            <pc:sldMk cId="2077739766" sldId="279"/>
            <ac:spMk id="22" creationId="{BAB120BD-F632-6360-3682-EACF4A53C507}"/>
          </ac:spMkLst>
        </pc:spChg>
        <pc:spChg chg="mod">
          <ac:chgData name="Luc Trudel" userId="245beddd1c6073ab" providerId="LiveId" clId="{C9A2BA88-A4CB-429D-87D7-7C749DA87F65}" dt="2024-02-08T01:12:27.598" v="165"/>
          <ac:spMkLst>
            <pc:docMk/>
            <pc:sldMk cId="2077739766" sldId="279"/>
            <ac:spMk id="24" creationId="{90AB0386-A6B1-A9A5-33E4-720F18D691A9}"/>
          </ac:spMkLst>
        </pc:spChg>
      </pc:sldChg>
      <pc:sldChg chg="modSp add mod modNotes">
        <pc:chgData name="Luc Trudel" userId="245beddd1c6073ab" providerId="LiveId" clId="{C9A2BA88-A4CB-429D-87D7-7C749DA87F65}" dt="2024-02-08T01:12:27.598" v="165"/>
        <pc:sldMkLst>
          <pc:docMk/>
          <pc:sldMk cId="1515224494" sldId="280"/>
        </pc:sldMkLst>
        <pc:spChg chg="mod">
          <ac:chgData name="Luc Trudel" userId="245beddd1c6073ab" providerId="LiveId" clId="{C9A2BA88-A4CB-429D-87D7-7C749DA87F65}" dt="2024-02-08T01:12:27.598" v="165"/>
          <ac:spMkLst>
            <pc:docMk/>
            <pc:sldMk cId="1515224494" sldId="280"/>
            <ac:spMk id="2" creationId="{A9619C72-3416-D139-F563-67EF6472C21C}"/>
          </ac:spMkLst>
        </pc:spChg>
        <pc:spChg chg="mod">
          <ac:chgData name="Luc Trudel" userId="245beddd1c6073ab" providerId="LiveId" clId="{C9A2BA88-A4CB-429D-87D7-7C749DA87F65}" dt="2024-02-08T01:12:27.598" v="165"/>
          <ac:spMkLst>
            <pc:docMk/>
            <pc:sldMk cId="1515224494" sldId="280"/>
            <ac:spMk id="3" creationId="{8FD5DA90-9C9A-4C60-7724-4D9E5BE4D6C8}"/>
          </ac:spMkLst>
        </pc:spChg>
        <pc:spChg chg="mod">
          <ac:chgData name="Luc Trudel" userId="245beddd1c6073ab" providerId="LiveId" clId="{C9A2BA88-A4CB-429D-87D7-7C749DA87F65}" dt="2024-02-08T01:12:27.598" v="165"/>
          <ac:spMkLst>
            <pc:docMk/>
            <pc:sldMk cId="1515224494" sldId="280"/>
            <ac:spMk id="22" creationId="{30ECFE6B-E3BF-9023-F43C-F8D622CD8A36}"/>
          </ac:spMkLst>
        </pc:spChg>
        <pc:spChg chg="mod">
          <ac:chgData name="Luc Trudel" userId="245beddd1c6073ab" providerId="LiveId" clId="{C9A2BA88-A4CB-429D-87D7-7C749DA87F65}" dt="2024-02-08T01:12:27.598" v="165"/>
          <ac:spMkLst>
            <pc:docMk/>
            <pc:sldMk cId="1515224494" sldId="280"/>
            <ac:spMk id="24" creationId="{AC78503A-F608-4790-3A96-0873AE594265}"/>
          </ac:spMkLst>
        </pc:spChg>
      </pc:sldChg>
      <pc:sldChg chg="add del">
        <pc:chgData name="Luc Trudel" userId="245beddd1c6073ab" providerId="LiveId" clId="{C9A2BA88-A4CB-429D-87D7-7C749DA87F65}" dt="2024-02-08T00:31:46.532" v="96" actId="2696"/>
        <pc:sldMkLst>
          <pc:docMk/>
          <pc:sldMk cId="4139083034" sldId="281"/>
        </pc:sldMkLst>
      </pc:sldChg>
      <pc:sldChg chg="modSp add mod modNotes">
        <pc:chgData name="Luc Trudel" userId="245beddd1c6073ab" providerId="LiveId" clId="{C9A2BA88-A4CB-429D-87D7-7C749DA87F65}" dt="2024-02-08T01:12:27.598" v="165"/>
        <pc:sldMkLst>
          <pc:docMk/>
          <pc:sldMk cId="1235641500" sldId="282"/>
        </pc:sldMkLst>
        <pc:spChg chg="mod">
          <ac:chgData name="Luc Trudel" userId="245beddd1c6073ab" providerId="LiveId" clId="{C9A2BA88-A4CB-429D-87D7-7C749DA87F65}" dt="2024-02-08T01:12:27.598" v="165"/>
          <ac:spMkLst>
            <pc:docMk/>
            <pc:sldMk cId="1235641500" sldId="282"/>
            <ac:spMk id="2" creationId="{294C995A-864C-1010-3A6E-FA73465CB865}"/>
          </ac:spMkLst>
        </pc:spChg>
        <pc:spChg chg="mod">
          <ac:chgData name="Luc Trudel" userId="245beddd1c6073ab" providerId="LiveId" clId="{C9A2BA88-A4CB-429D-87D7-7C749DA87F65}" dt="2024-02-08T01:12:27.598" v="165"/>
          <ac:spMkLst>
            <pc:docMk/>
            <pc:sldMk cId="1235641500" sldId="282"/>
            <ac:spMk id="3" creationId="{46168A0A-6E9B-3F7F-B2A8-3863A5B2218C}"/>
          </ac:spMkLst>
        </pc:spChg>
        <pc:spChg chg="mod">
          <ac:chgData name="Luc Trudel" userId="245beddd1c6073ab" providerId="LiveId" clId="{C9A2BA88-A4CB-429D-87D7-7C749DA87F65}" dt="2024-02-08T01:12:27.598" v="165"/>
          <ac:spMkLst>
            <pc:docMk/>
            <pc:sldMk cId="1235641500" sldId="282"/>
            <ac:spMk id="22" creationId="{23D2C9B6-635A-32E6-E60E-6D8FF4388674}"/>
          </ac:spMkLst>
        </pc:spChg>
        <pc:spChg chg="mod">
          <ac:chgData name="Luc Trudel" userId="245beddd1c6073ab" providerId="LiveId" clId="{C9A2BA88-A4CB-429D-87D7-7C749DA87F65}" dt="2024-02-08T01:12:27.598" v="165"/>
          <ac:spMkLst>
            <pc:docMk/>
            <pc:sldMk cId="1235641500" sldId="282"/>
            <ac:spMk id="24" creationId="{1CCF91CF-86CB-D8C9-436D-4A6FCB170647}"/>
          </ac:spMkLst>
        </pc:spChg>
      </pc:sldChg>
      <pc:sldChg chg="new del">
        <pc:chgData name="Luc Trudel" userId="245beddd1c6073ab" providerId="LiveId" clId="{C9A2BA88-A4CB-429D-87D7-7C749DA87F65}" dt="2024-02-08T00:46:28.374" v="118" actId="2696"/>
        <pc:sldMkLst>
          <pc:docMk/>
          <pc:sldMk cId="3062633588" sldId="283"/>
        </pc:sldMkLst>
      </pc:sldChg>
      <pc:sldChg chg="modSp add mod modNotes">
        <pc:chgData name="Luc Trudel" userId="245beddd1c6073ab" providerId="LiveId" clId="{C9A2BA88-A4CB-429D-87D7-7C749DA87F65}" dt="2024-02-08T01:12:27.598" v="165"/>
        <pc:sldMkLst>
          <pc:docMk/>
          <pc:sldMk cId="3613523002" sldId="284"/>
        </pc:sldMkLst>
        <pc:spChg chg="mod">
          <ac:chgData name="Luc Trudel" userId="245beddd1c6073ab" providerId="LiveId" clId="{C9A2BA88-A4CB-429D-87D7-7C749DA87F65}" dt="2024-02-08T01:12:27.598" v="165"/>
          <ac:spMkLst>
            <pc:docMk/>
            <pc:sldMk cId="3613523002" sldId="284"/>
            <ac:spMk id="2" creationId="{67350C5D-2070-C876-1F41-1E3ED2524143}"/>
          </ac:spMkLst>
        </pc:spChg>
        <pc:spChg chg="mod">
          <ac:chgData name="Luc Trudel" userId="245beddd1c6073ab" providerId="LiveId" clId="{C9A2BA88-A4CB-429D-87D7-7C749DA87F65}" dt="2024-02-08T01:12:27.598" v="165"/>
          <ac:spMkLst>
            <pc:docMk/>
            <pc:sldMk cId="3613523002" sldId="284"/>
            <ac:spMk id="3" creationId="{C77EFB1A-274D-DF8B-82FC-DCC4B89F2A4B}"/>
          </ac:spMkLst>
        </pc:spChg>
        <pc:spChg chg="mod">
          <ac:chgData name="Luc Trudel" userId="245beddd1c6073ab" providerId="LiveId" clId="{C9A2BA88-A4CB-429D-87D7-7C749DA87F65}" dt="2024-02-08T01:12:27.598" v="165"/>
          <ac:spMkLst>
            <pc:docMk/>
            <pc:sldMk cId="3613523002" sldId="284"/>
            <ac:spMk id="22" creationId="{3EAC3198-3357-9DAC-892C-C2CF518FF121}"/>
          </ac:spMkLst>
        </pc:spChg>
        <pc:spChg chg="mod">
          <ac:chgData name="Luc Trudel" userId="245beddd1c6073ab" providerId="LiveId" clId="{C9A2BA88-A4CB-429D-87D7-7C749DA87F65}" dt="2024-02-08T01:12:27.598" v="165"/>
          <ac:spMkLst>
            <pc:docMk/>
            <pc:sldMk cId="3613523002" sldId="284"/>
            <ac:spMk id="24" creationId="{B6DFA533-9F67-145A-B563-359C4D79BC55}"/>
          </ac:spMkLst>
        </pc:spChg>
      </pc:sldChg>
      <pc:sldMasterChg chg="modSp modSldLayout">
        <pc:chgData name="Luc Trudel" userId="245beddd1c6073ab" providerId="LiveId" clId="{C9A2BA88-A4CB-429D-87D7-7C749DA87F65}" dt="2024-02-08T01:12:27.598" v="165"/>
        <pc:sldMasterMkLst>
          <pc:docMk/>
          <pc:sldMasterMk cId="0" sldId="2147483648"/>
        </pc:sldMasterMkLst>
        <pc:spChg chg="mod">
          <ac:chgData name="Luc Trudel" userId="245beddd1c6073ab" providerId="LiveId" clId="{C9A2BA88-A4CB-429D-87D7-7C749DA87F65}" dt="2024-02-08T01:12:27.598" v="165"/>
          <ac:spMkLst>
            <pc:docMk/>
            <pc:sldMasterMk cId="0" sldId="2147483648"/>
            <ac:spMk id="2" creationId="{00000000-0000-0000-0000-000000000000}"/>
          </ac:spMkLst>
        </pc:spChg>
        <pc:spChg chg="mod">
          <ac:chgData name="Luc Trudel" userId="245beddd1c6073ab" providerId="LiveId" clId="{C9A2BA88-A4CB-429D-87D7-7C749DA87F65}" dt="2024-02-08T01:12:27.598" v="165"/>
          <ac:spMkLst>
            <pc:docMk/>
            <pc:sldMasterMk cId="0" sldId="2147483648"/>
            <ac:spMk id="3" creationId="{00000000-0000-0000-0000-000000000000}"/>
          </ac:spMkLst>
        </pc:spChg>
        <pc:spChg chg="mod">
          <ac:chgData name="Luc Trudel" userId="245beddd1c6073ab" providerId="LiveId" clId="{C9A2BA88-A4CB-429D-87D7-7C749DA87F65}" dt="2024-02-08T01:12:27.598" v="165"/>
          <ac:spMkLst>
            <pc:docMk/>
            <pc:sldMasterMk cId="0" sldId="2147483648"/>
            <ac:spMk id="4" creationId="{00000000-0000-0000-0000-000000000000}"/>
          </ac:spMkLst>
        </pc:spChg>
        <pc:spChg chg="mod">
          <ac:chgData name="Luc Trudel" userId="245beddd1c6073ab" providerId="LiveId" clId="{C9A2BA88-A4CB-429D-87D7-7C749DA87F65}" dt="2024-02-08T01:12:27.598" v="165"/>
          <ac:spMkLst>
            <pc:docMk/>
            <pc:sldMasterMk cId="0" sldId="2147483648"/>
            <ac:spMk id="5" creationId="{00000000-0000-0000-0000-000000000000}"/>
          </ac:spMkLst>
        </pc:spChg>
        <pc:spChg chg="mod">
          <ac:chgData name="Luc Trudel" userId="245beddd1c6073ab" providerId="LiveId" clId="{C9A2BA88-A4CB-429D-87D7-7C749DA87F65}" dt="2024-02-08T01:12:27.598" v="165"/>
          <ac:spMkLst>
            <pc:docMk/>
            <pc:sldMasterMk cId="0" sldId="2147483648"/>
            <ac:spMk id="6" creationId="{00000000-0000-0000-0000-000000000000}"/>
          </ac:spMkLst>
        </pc:spChg>
        <pc:sldLayoutChg chg="modSp">
          <pc:chgData name="Luc Trudel" userId="245beddd1c6073ab" providerId="LiveId" clId="{C9A2BA88-A4CB-429D-87D7-7C749DA87F65}" dt="2024-02-08T01:12:27.598" v="165"/>
          <pc:sldLayoutMkLst>
            <pc:docMk/>
            <pc:sldMasterMk cId="0" sldId="2147483648"/>
            <pc:sldLayoutMk cId="0" sldId="2147483649"/>
          </pc:sldLayoutMkLst>
          <pc:spChg chg="mod">
            <ac:chgData name="Luc Trudel" userId="245beddd1c6073ab" providerId="LiveId" clId="{C9A2BA88-A4CB-429D-87D7-7C749DA87F65}" dt="2024-02-08T01:12:27.598" v="165"/>
            <ac:spMkLst>
              <pc:docMk/>
              <pc:sldMasterMk cId="0" sldId="2147483648"/>
              <pc:sldLayoutMk cId="0" sldId="2147483649"/>
              <ac:spMk id="2" creationId="{00000000-0000-0000-0000-000000000000}"/>
            </ac:spMkLst>
          </pc:spChg>
          <pc:spChg chg="mod">
            <ac:chgData name="Luc Trudel" userId="245beddd1c6073ab" providerId="LiveId" clId="{C9A2BA88-A4CB-429D-87D7-7C749DA87F65}" dt="2024-02-08T01:12:27.598" v="165"/>
            <ac:spMkLst>
              <pc:docMk/>
              <pc:sldMasterMk cId="0" sldId="2147483648"/>
              <pc:sldLayoutMk cId="0" sldId="2147483649"/>
              <ac:spMk id="3" creationId="{00000000-0000-0000-0000-000000000000}"/>
            </ac:spMkLst>
          </pc:spChg>
          <pc:spChg chg="mod">
            <ac:chgData name="Luc Trudel" userId="245beddd1c6073ab" providerId="LiveId" clId="{C9A2BA88-A4CB-429D-87D7-7C749DA87F65}" dt="2024-02-08T01:12:27.598" v="165"/>
            <ac:spMkLst>
              <pc:docMk/>
              <pc:sldMasterMk cId="0" sldId="2147483648"/>
              <pc:sldLayoutMk cId="0" sldId="2147483649"/>
              <ac:spMk id="11" creationId="{00000000-0000-0000-0000-000000000000}"/>
            </ac:spMkLst>
          </pc:spChg>
        </pc:sldLayoutChg>
        <pc:sldLayoutChg chg="modSp">
          <pc:chgData name="Luc Trudel" userId="245beddd1c6073ab" providerId="LiveId" clId="{C9A2BA88-A4CB-429D-87D7-7C749DA87F65}" dt="2024-02-08T01:12:27.598" v="165"/>
          <pc:sldLayoutMkLst>
            <pc:docMk/>
            <pc:sldMasterMk cId="0" sldId="2147483648"/>
            <pc:sldLayoutMk cId="0" sldId="2147483650"/>
          </pc:sldLayoutMkLst>
          <pc:spChg chg="mod">
            <ac:chgData name="Luc Trudel" userId="245beddd1c6073ab" providerId="LiveId" clId="{C9A2BA88-A4CB-429D-87D7-7C749DA87F65}" dt="2024-02-08T01:12:27.598" v="165"/>
            <ac:spMkLst>
              <pc:docMk/>
              <pc:sldMasterMk cId="0" sldId="2147483648"/>
              <pc:sldLayoutMk cId="0" sldId="2147483650"/>
              <ac:spMk id="2" creationId="{00000000-0000-0000-0000-000000000000}"/>
            </ac:spMkLst>
          </pc:spChg>
          <pc:spChg chg="mod">
            <ac:chgData name="Luc Trudel" userId="245beddd1c6073ab" providerId="LiveId" clId="{C9A2BA88-A4CB-429D-87D7-7C749DA87F65}" dt="2024-02-08T01:12:27.598" v="165"/>
            <ac:spMkLst>
              <pc:docMk/>
              <pc:sldMasterMk cId="0" sldId="2147483648"/>
              <pc:sldLayoutMk cId="0" sldId="2147483650"/>
              <ac:spMk id="3" creationId="{00000000-0000-0000-0000-000000000000}"/>
            </ac:spMkLst>
          </pc:spChg>
          <pc:spChg chg="mod">
            <ac:chgData name="Luc Trudel" userId="245beddd1c6073ab" providerId="LiveId" clId="{C9A2BA88-A4CB-429D-87D7-7C749DA87F65}" dt="2024-02-08T01:12:27.598" v="165"/>
            <ac:spMkLst>
              <pc:docMk/>
              <pc:sldMasterMk cId="0" sldId="2147483648"/>
              <pc:sldLayoutMk cId="0" sldId="2147483650"/>
              <ac:spMk id="11" creationId="{00000000-0000-0000-0000-000000000000}"/>
            </ac:spMkLst>
          </pc:spChg>
        </pc:sldLayoutChg>
        <pc:sldLayoutChg chg="modSp">
          <pc:chgData name="Luc Trudel" userId="245beddd1c6073ab" providerId="LiveId" clId="{C9A2BA88-A4CB-429D-87D7-7C749DA87F65}" dt="2024-02-08T01:12:27.598" v="165"/>
          <pc:sldLayoutMkLst>
            <pc:docMk/>
            <pc:sldMasterMk cId="0" sldId="2147483648"/>
            <pc:sldLayoutMk cId="0" sldId="2147483651"/>
          </pc:sldLayoutMkLst>
          <pc:spChg chg="mod">
            <ac:chgData name="Luc Trudel" userId="245beddd1c6073ab" providerId="LiveId" clId="{C9A2BA88-A4CB-429D-87D7-7C749DA87F65}" dt="2024-02-08T01:12:27.598" v="165"/>
            <ac:spMkLst>
              <pc:docMk/>
              <pc:sldMasterMk cId="0" sldId="2147483648"/>
              <pc:sldLayoutMk cId="0" sldId="2147483651"/>
              <ac:spMk id="2" creationId="{00000000-0000-0000-0000-000000000000}"/>
            </ac:spMkLst>
          </pc:spChg>
          <pc:spChg chg="mod">
            <ac:chgData name="Luc Trudel" userId="245beddd1c6073ab" providerId="LiveId" clId="{C9A2BA88-A4CB-429D-87D7-7C749DA87F65}" dt="2024-02-08T01:12:27.598" v="165"/>
            <ac:spMkLst>
              <pc:docMk/>
              <pc:sldMasterMk cId="0" sldId="2147483648"/>
              <pc:sldLayoutMk cId="0" sldId="2147483651"/>
              <ac:spMk id="3" creationId="{00000000-0000-0000-0000-000000000000}"/>
            </ac:spMkLst>
          </pc:spChg>
          <pc:spChg chg="mod">
            <ac:chgData name="Luc Trudel" userId="245beddd1c6073ab" providerId="LiveId" clId="{C9A2BA88-A4CB-429D-87D7-7C749DA87F65}" dt="2024-02-08T01:12:27.598" v="165"/>
            <ac:spMkLst>
              <pc:docMk/>
              <pc:sldMasterMk cId="0" sldId="2147483648"/>
              <pc:sldLayoutMk cId="0" sldId="2147483651"/>
              <ac:spMk id="10" creationId="{00000000-0000-0000-0000-000000000000}"/>
            </ac:spMkLst>
          </pc:spChg>
        </pc:sldLayoutChg>
        <pc:sldLayoutChg chg="modSp">
          <pc:chgData name="Luc Trudel" userId="245beddd1c6073ab" providerId="LiveId" clId="{C9A2BA88-A4CB-429D-87D7-7C749DA87F65}" dt="2024-02-08T01:12:27.598" v="165"/>
          <pc:sldLayoutMkLst>
            <pc:docMk/>
            <pc:sldMasterMk cId="0" sldId="2147483648"/>
            <pc:sldLayoutMk cId="0" sldId="2147483652"/>
          </pc:sldLayoutMkLst>
          <pc:spChg chg="mod">
            <ac:chgData name="Luc Trudel" userId="245beddd1c6073ab" providerId="LiveId" clId="{C9A2BA88-A4CB-429D-87D7-7C749DA87F65}" dt="2024-02-08T01:12:27.598" v="165"/>
            <ac:spMkLst>
              <pc:docMk/>
              <pc:sldMasterMk cId="0" sldId="2147483648"/>
              <pc:sldLayoutMk cId="0" sldId="2147483652"/>
              <ac:spMk id="3" creationId="{00000000-0000-0000-0000-000000000000}"/>
            </ac:spMkLst>
          </pc:spChg>
          <pc:spChg chg="mod">
            <ac:chgData name="Luc Trudel" userId="245beddd1c6073ab" providerId="LiveId" clId="{C9A2BA88-A4CB-429D-87D7-7C749DA87F65}" dt="2024-02-08T01:12:27.598" v="165"/>
            <ac:spMkLst>
              <pc:docMk/>
              <pc:sldMasterMk cId="0" sldId="2147483648"/>
              <pc:sldLayoutMk cId="0" sldId="2147483652"/>
              <ac:spMk id="4" creationId="{00000000-0000-0000-0000-000000000000}"/>
            </ac:spMkLst>
          </pc:spChg>
          <pc:spChg chg="mod">
            <ac:chgData name="Luc Trudel" userId="245beddd1c6073ab" providerId="LiveId" clId="{C9A2BA88-A4CB-429D-87D7-7C749DA87F65}" dt="2024-02-08T01:12:27.598" v="165"/>
            <ac:spMkLst>
              <pc:docMk/>
              <pc:sldMasterMk cId="0" sldId="2147483648"/>
              <pc:sldLayoutMk cId="0" sldId="2147483652"/>
              <ac:spMk id="8" creationId="{00000000-0000-0000-0000-000000000000}"/>
            </ac:spMkLst>
          </pc:spChg>
        </pc:sldLayoutChg>
        <pc:sldLayoutChg chg="modSp">
          <pc:chgData name="Luc Trudel" userId="245beddd1c6073ab" providerId="LiveId" clId="{C9A2BA88-A4CB-429D-87D7-7C749DA87F65}" dt="2024-02-08T01:12:27.598" v="165"/>
          <pc:sldLayoutMkLst>
            <pc:docMk/>
            <pc:sldMasterMk cId="0" sldId="2147483648"/>
            <pc:sldLayoutMk cId="0" sldId="2147483653"/>
          </pc:sldLayoutMkLst>
          <pc:spChg chg="mod">
            <ac:chgData name="Luc Trudel" userId="245beddd1c6073ab" providerId="LiveId" clId="{C9A2BA88-A4CB-429D-87D7-7C749DA87F65}" dt="2024-02-08T01:12:27.598" v="165"/>
            <ac:spMkLst>
              <pc:docMk/>
              <pc:sldMasterMk cId="0" sldId="2147483648"/>
              <pc:sldLayoutMk cId="0" sldId="2147483653"/>
              <ac:spMk id="3" creationId="{00000000-0000-0000-0000-000000000000}"/>
            </ac:spMkLst>
          </pc:spChg>
          <pc:spChg chg="mod">
            <ac:chgData name="Luc Trudel" userId="245beddd1c6073ab" providerId="LiveId" clId="{C9A2BA88-A4CB-429D-87D7-7C749DA87F65}" dt="2024-02-08T01:12:27.598" v="165"/>
            <ac:spMkLst>
              <pc:docMk/>
              <pc:sldMasterMk cId="0" sldId="2147483648"/>
              <pc:sldLayoutMk cId="0" sldId="2147483653"/>
              <ac:spMk id="4" creationId="{00000000-0000-0000-0000-000000000000}"/>
            </ac:spMkLst>
          </pc:spChg>
          <pc:spChg chg="mod">
            <ac:chgData name="Luc Trudel" userId="245beddd1c6073ab" providerId="LiveId" clId="{C9A2BA88-A4CB-429D-87D7-7C749DA87F65}" dt="2024-02-08T01:12:27.598" v="165"/>
            <ac:spMkLst>
              <pc:docMk/>
              <pc:sldMasterMk cId="0" sldId="2147483648"/>
              <pc:sldLayoutMk cId="0" sldId="2147483653"/>
              <ac:spMk id="5" creationId="{00000000-0000-0000-0000-000000000000}"/>
            </ac:spMkLst>
          </pc:spChg>
          <pc:spChg chg="mod">
            <ac:chgData name="Luc Trudel" userId="245beddd1c6073ab" providerId="LiveId" clId="{C9A2BA88-A4CB-429D-87D7-7C749DA87F65}" dt="2024-02-08T01:12:27.598" v="165"/>
            <ac:spMkLst>
              <pc:docMk/>
              <pc:sldMasterMk cId="0" sldId="2147483648"/>
              <pc:sldLayoutMk cId="0" sldId="2147483653"/>
              <ac:spMk id="6" creationId="{00000000-0000-0000-0000-000000000000}"/>
            </ac:spMkLst>
          </pc:spChg>
          <pc:spChg chg="mod">
            <ac:chgData name="Luc Trudel" userId="245beddd1c6073ab" providerId="LiveId" clId="{C9A2BA88-A4CB-429D-87D7-7C749DA87F65}" dt="2024-02-08T01:12:27.598" v="165"/>
            <ac:spMkLst>
              <pc:docMk/>
              <pc:sldMasterMk cId="0" sldId="2147483648"/>
              <pc:sldLayoutMk cId="0" sldId="2147483653"/>
              <ac:spMk id="10" creationId="{00000000-0000-0000-0000-000000000000}"/>
            </ac:spMkLst>
          </pc:spChg>
        </pc:sldLayoutChg>
        <pc:sldLayoutChg chg="modSp">
          <pc:chgData name="Luc Trudel" userId="245beddd1c6073ab" providerId="LiveId" clId="{C9A2BA88-A4CB-429D-87D7-7C749DA87F65}" dt="2024-02-08T01:12:27.598" v="165"/>
          <pc:sldLayoutMkLst>
            <pc:docMk/>
            <pc:sldMasterMk cId="0" sldId="2147483648"/>
            <pc:sldLayoutMk cId="0" sldId="2147483654"/>
          </pc:sldLayoutMkLst>
          <pc:spChg chg="mod">
            <ac:chgData name="Luc Trudel" userId="245beddd1c6073ab" providerId="LiveId" clId="{C9A2BA88-A4CB-429D-87D7-7C749DA87F65}" dt="2024-02-08T01:12:27.598" v="165"/>
            <ac:spMkLst>
              <pc:docMk/>
              <pc:sldMasterMk cId="0" sldId="2147483648"/>
              <pc:sldLayoutMk cId="0" sldId="2147483654"/>
              <ac:spMk id="6" creationId="{00000000-0000-0000-0000-000000000000}"/>
            </ac:spMkLst>
          </pc:spChg>
        </pc:sldLayoutChg>
        <pc:sldLayoutChg chg="modSp">
          <pc:chgData name="Luc Trudel" userId="245beddd1c6073ab" providerId="LiveId" clId="{C9A2BA88-A4CB-429D-87D7-7C749DA87F65}" dt="2024-02-08T01:12:27.598" v="165"/>
          <pc:sldLayoutMkLst>
            <pc:docMk/>
            <pc:sldMasterMk cId="0" sldId="2147483648"/>
            <pc:sldLayoutMk cId="0" sldId="2147483656"/>
          </pc:sldLayoutMkLst>
          <pc:spChg chg="mod">
            <ac:chgData name="Luc Trudel" userId="245beddd1c6073ab" providerId="LiveId" clId="{C9A2BA88-A4CB-429D-87D7-7C749DA87F65}" dt="2024-02-08T01:12:27.598" v="165"/>
            <ac:spMkLst>
              <pc:docMk/>
              <pc:sldMasterMk cId="0" sldId="2147483648"/>
              <pc:sldLayoutMk cId="0" sldId="2147483656"/>
              <ac:spMk id="2" creationId="{00000000-0000-0000-0000-000000000000}"/>
            </ac:spMkLst>
          </pc:spChg>
          <pc:spChg chg="mod">
            <ac:chgData name="Luc Trudel" userId="245beddd1c6073ab" providerId="LiveId" clId="{C9A2BA88-A4CB-429D-87D7-7C749DA87F65}" dt="2024-02-08T01:12:27.598" v="165"/>
            <ac:spMkLst>
              <pc:docMk/>
              <pc:sldMasterMk cId="0" sldId="2147483648"/>
              <pc:sldLayoutMk cId="0" sldId="2147483656"/>
              <ac:spMk id="3" creationId="{00000000-0000-0000-0000-000000000000}"/>
            </ac:spMkLst>
          </pc:spChg>
          <pc:spChg chg="mod">
            <ac:chgData name="Luc Trudel" userId="245beddd1c6073ab" providerId="LiveId" clId="{C9A2BA88-A4CB-429D-87D7-7C749DA87F65}" dt="2024-02-08T01:12:27.598" v="165"/>
            <ac:spMkLst>
              <pc:docMk/>
              <pc:sldMasterMk cId="0" sldId="2147483648"/>
              <pc:sldLayoutMk cId="0" sldId="2147483656"/>
              <ac:spMk id="4" creationId="{00000000-0000-0000-0000-000000000000}"/>
            </ac:spMkLst>
          </pc:spChg>
          <pc:spChg chg="mod">
            <ac:chgData name="Luc Trudel" userId="245beddd1c6073ab" providerId="LiveId" clId="{C9A2BA88-A4CB-429D-87D7-7C749DA87F65}" dt="2024-02-08T01:12:27.598" v="165"/>
            <ac:spMkLst>
              <pc:docMk/>
              <pc:sldMasterMk cId="0" sldId="2147483648"/>
              <pc:sldLayoutMk cId="0" sldId="2147483656"/>
              <ac:spMk id="12" creationId="{00000000-0000-0000-0000-000000000000}"/>
            </ac:spMkLst>
          </pc:spChg>
        </pc:sldLayoutChg>
        <pc:sldLayoutChg chg="modSp">
          <pc:chgData name="Luc Trudel" userId="245beddd1c6073ab" providerId="LiveId" clId="{C9A2BA88-A4CB-429D-87D7-7C749DA87F65}" dt="2024-02-08T01:12:27.598" v="165"/>
          <pc:sldLayoutMkLst>
            <pc:docMk/>
            <pc:sldMasterMk cId="0" sldId="2147483648"/>
            <pc:sldLayoutMk cId="0" sldId="2147483657"/>
          </pc:sldLayoutMkLst>
          <pc:spChg chg="mod">
            <ac:chgData name="Luc Trudel" userId="245beddd1c6073ab" providerId="LiveId" clId="{C9A2BA88-A4CB-429D-87D7-7C749DA87F65}" dt="2024-02-08T01:12:27.598" v="165"/>
            <ac:spMkLst>
              <pc:docMk/>
              <pc:sldMasterMk cId="0" sldId="2147483648"/>
              <pc:sldLayoutMk cId="0" sldId="2147483657"/>
              <ac:spMk id="2" creationId="{00000000-0000-0000-0000-000000000000}"/>
            </ac:spMkLst>
          </pc:spChg>
          <pc:spChg chg="mod">
            <ac:chgData name="Luc Trudel" userId="245beddd1c6073ab" providerId="LiveId" clId="{C9A2BA88-A4CB-429D-87D7-7C749DA87F65}" dt="2024-02-08T01:12:27.598" v="165"/>
            <ac:spMkLst>
              <pc:docMk/>
              <pc:sldMasterMk cId="0" sldId="2147483648"/>
              <pc:sldLayoutMk cId="0" sldId="2147483657"/>
              <ac:spMk id="4" creationId="{00000000-0000-0000-0000-000000000000}"/>
            </ac:spMkLst>
          </pc:spChg>
          <pc:spChg chg="mod">
            <ac:chgData name="Luc Trudel" userId="245beddd1c6073ab" providerId="LiveId" clId="{C9A2BA88-A4CB-429D-87D7-7C749DA87F65}" dt="2024-02-08T01:12:27.598" v="165"/>
            <ac:spMkLst>
              <pc:docMk/>
              <pc:sldMasterMk cId="0" sldId="2147483648"/>
              <pc:sldLayoutMk cId="0" sldId="2147483657"/>
              <ac:spMk id="15" creationId="{00000000-0000-0000-0000-000000000000}"/>
            </ac:spMkLst>
          </pc:spChg>
        </pc:sldLayoutChg>
        <pc:sldLayoutChg chg="modSp">
          <pc:chgData name="Luc Trudel" userId="245beddd1c6073ab" providerId="LiveId" clId="{C9A2BA88-A4CB-429D-87D7-7C749DA87F65}" dt="2024-02-08T01:12:27.598" v="165"/>
          <pc:sldLayoutMkLst>
            <pc:docMk/>
            <pc:sldMasterMk cId="0" sldId="2147483648"/>
            <pc:sldLayoutMk cId="0" sldId="2147483658"/>
          </pc:sldLayoutMkLst>
          <pc:spChg chg="mod">
            <ac:chgData name="Luc Trudel" userId="245beddd1c6073ab" providerId="LiveId" clId="{C9A2BA88-A4CB-429D-87D7-7C749DA87F65}" dt="2024-02-08T01:12:27.598" v="165"/>
            <ac:spMkLst>
              <pc:docMk/>
              <pc:sldMasterMk cId="0" sldId="2147483648"/>
              <pc:sldLayoutMk cId="0" sldId="2147483658"/>
              <ac:spMk id="7" creationId="{00000000-0000-0000-0000-000000000000}"/>
            </ac:spMkLst>
          </pc:spChg>
        </pc:sldLayoutChg>
        <pc:sldLayoutChg chg="modSp">
          <pc:chgData name="Luc Trudel" userId="245beddd1c6073ab" providerId="LiveId" clId="{C9A2BA88-A4CB-429D-87D7-7C749DA87F65}" dt="2024-02-08T01:12:27.598" v="165"/>
          <pc:sldLayoutMkLst>
            <pc:docMk/>
            <pc:sldMasterMk cId="0" sldId="2147483648"/>
            <pc:sldLayoutMk cId="0" sldId="2147483659"/>
          </pc:sldLayoutMkLst>
          <pc:spChg chg="mod">
            <ac:chgData name="Luc Trudel" userId="245beddd1c6073ab" providerId="LiveId" clId="{C9A2BA88-A4CB-429D-87D7-7C749DA87F65}" dt="2024-02-08T01:12:27.598" v="165"/>
            <ac:spMkLst>
              <pc:docMk/>
              <pc:sldMasterMk cId="0" sldId="2147483648"/>
              <pc:sldLayoutMk cId="0" sldId="2147483659"/>
              <ac:spMk id="2" creationId="{00000000-0000-0000-0000-000000000000}"/>
            </ac:spMkLst>
          </pc:spChg>
          <pc:spChg chg="mod">
            <ac:chgData name="Luc Trudel" userId="245beddd1c6073ab" providerId="LiveId" clId="{C9A2BA88-A4CB-429D-87D7-7C749DA87F65}" dt="2024-02-08T01:12:27.598" v="165"/>
            <ac:spMkLst>
              <pc:docMk/>
              <pc:sldMasterMk cId="0" sldId="2147483648"/>
              <pc:sldLayoutMk cId="0" sldId="2147483659"/>
              <ac:spMk id="3" creationId="{00000000-0000-0000-0000-000000000000}"/>
            </ac:spMkLst>
          </pc:spChg>
          <pc:spChg chg="mod">
            <ac:chgData name="Luc Trudel" userId="245beddd1c6073ab" providerId="LiveId" clId="{C9A2BA88-A4CB-429D-87D7-7C749DA87F65}" dt="2024-02-08T01:12:27.598" v="165"/>
            <ac:spMkLst>
              <pc:docMk/>
              <pc:sldMasterMk cId="0" sldId="2147483648"/>
              <pc:sldLayoutMk cId="0" sldId="2147483659"/>
              <ac:spMk id="12" creationId="{00000000-0000-0000-0000-000000000000}"/>
            </ac:spMkLst>
          </pc:spChg>
        </pc:sldLayoutChg>
        <pc:sldLayoutChg chg="modSp">
          <pc:chgData name="Luc Trudel" userId="245beddd1c6073ab" providerId="LiveId" clId="{C9A2BA88-A4CB-429D-87D7-7C749DA87F65}" dt="2024-02-08T01:12:27.598" v="165"/>
          <pc:sldLayoutMkLst>
            <pc:docMk/>
            <pc:sldMasterMk cId="0" sldId="2147483648"/>
            <pc:sldLayoutMk cId="0" sldId="2147483661"/>
          </pc:sldLayoutMkLst>
          <pc:spChg chg="mod">
            <ac:chgData name="Luc Trudel" userId="245beddd1c6073ab" providerId="LiveId" clId="{C9A2BA88-A4CB-429D-87D7-7C749DA87F65}" dt="2024-02-08T01:12:27.598" v="165"/>
            <ac:spMkLst>
              <pc:docMk/>
              <pc:sldMasterMk cId="0" sldId="2147483648"/>
              <pc:sldLayoutMk cId="0" sldId="2147483661"/>
              <ac:spMk id="6" creationId="{00000000-0000-0000-0000-000000000000}"/>
            </ac:spMkLst>
          </pc:spChg>
          <pc:spChg chg="mod">
            <ac:chgData name="Luc Trudel" userId="245beddd1c6073ab" providerId="LiveId" clId="{C9A2BA88-A4CB-429D-87D7-7C749DA87F65}" dt="2024-02-08T01:12:27.598" v="165"/>
            <ac:spMkLst>
              <pc:docMk/>
              <pc:sldMasterMk cId="0" sldId="2147483648"/>
              <pc:sldLayoutMk cId="0" sldId="2147483661"/>
              <ac:spMk id="9" creationId="{00000000-0000-0000-0000-000000000000}"/>
            </ac:spMkLst>
          </pc:spChg>
          <pc:spChg chg="mod">
            <ac:chgData name="Luc Trudel" userId="245beddd1c6073ab" providerId="LiveId" clId="{C9A2BA88-A4CB-429D-87D7-7C749DA87F65}" dt="2024-02-08T01:12:27.598" v="165"/>
            <ac:spMkLst>
              <pc:docMk/>
              <pc:sldMasterMk cId="0" sldId="2147483648"/>
              <pc:sldLayoutMk cId="0" sldId="2147483661"/>
              <ac:spMk id="38" creationId="{00000000-0000-0000-0000-000000000000}"/>
            </ac:spMkLst>
          </pc:spChg>
        </pc:sldLayoutChg>
        <pc:sldLayoutChg chg="modSp">
          <pc:chgData name="Luc Trudel" userId="245beddd1c6073ab" providerId="LiveId" clId="{C9A2BA88-A4CB-429D-87D7-7C749DA87F65}" dt="2024-02-08T01:12:27.598" v="165"/>
          <pc:sldLayoutMkLst>
            <pc:docMk/>
            <pc:sldMasterMk cId="0" sldId="2147483648"/>
            <pc:sldLayoutMk cId="0" sldId="2147483663"/>
          </pc:sldLayoutMkLst>
          <pc:spChg chg="mod">
            <ac:chgData name="Luc Trudel" userId="245beddd1c6073ab" providerId="LiveId" clId="{C9A2BA88-A4CB-429D-87D7-7C749DA87F65}" dt="2024-02-08T01:12:27.598" v="165"/>
            <ac:spMkLst>
              <pc:docMk/>
              <pc:sldMasterMk cId="0" sldId="2147483648"/>
              <pc:sldLayoutMk cId="0" sldId="2147483663"/>
              <ac:spMk id="2" creationId="{00000000-0000-0000-0000-000000000000}"/>
            </ac:spMkLst>
          </pc:spChg>
          <pc:spChg chg="mod">
            <ac:chgData name="Luc Trudel" userId="245beddd1c6073ab" providerId="LiveId" clId="{C9A2BA88-A4CB-429D-87D7-7C749DA87F65}" dt="2024-02-08T01:12:27.598" v="165"/>
            <ac:spMkLst>
              <pc:docMk/>
              <pc:sldMasterMk cId="0" sldId="2147483648"/>
              <pc:sldLayoutMk cId="0" sldId="2147483663"/>
              <ac:spMk id="4" creationId="{00000000-0000-0000-0000-000000000000}"/>
            </ac:spMkLst>
          </pc:spChg>
          <pc:spChg chg="mod">
            <ac:chgData name="Luc Trudel" userId="245beddd1c6073ab" providerId="LiveId" clId="{C9A2BA88-A4CB-429D-87D7-7C749DA87F65}" dt="2024-02-08T01:12:27.598" v="165"/>
            <ac:spMkLst>
              <pc:docMk/>
              <pc:sldMasterMk cId="0" sldId="2147483648"/>
              <pc:sldLayoutMk cId="0" sldId="2147483663"/>
              <ac:spMk id="5" creationId="{00000000-0000-0000-0000-000000000000}"/>
            </ac:spMkLst>
          </pc:spChg>
          <pc:spChg chg="mod">
            <ac:chgData name="Luc Trudel" userId="245beddd1c6073ab" providerId="LiveId" clId="{C9A2BA88-A4CB-429D-87D7-7C749DA87F65}" dt="2024-02-08T01:12:27.598" v="165"/>
            <ac:spMkLst>
              <pc:docMk/>
              <pc:sldMasterMk cId="0" sldId="2147483648"/>
              <pc:sldLayoutMk cId="0" sldId="2147483663"/>
              <ac:spMk id="6" creationId="{00000000-0000-0000-0000-000000000000}"/>
            </ac:spMkLst>
          </pc:spChg>
          <pc:spChg chg="mod">
            <ac:chgData name="Luc Trudel" userId="245beddd1c6073ab" providerId="LiveId" clId="{C9A2BA88-A4CB-429D-87D7-7C749DA87F65}" dt="2024-02-08T01:12:27.598" v="165"/>
            <ac:spMkLst>
              <pc:docMk/>
              <pc:sldMasterMk cId="0" sldId="2147483648"/>
              <pc:sldLayoutMk cId="0" sldId="2147483663"/>
              <ac:spMk id="7" creationId="{00000000-0000-0000-0000-000000000000}"/>
            </ac:spMkLst>
          </pc:spChg>
          <pc:spChg chg="mod">
            <ac:chgData name="Luc Trudel" userId="245beddd1c6073ab" providerId="LiveId" clId="{C9A2BA88-A4CB-429D-87D7-7C749DA87F65}" dt="2024-02-08T01:12:27.598" v="165"/>
            <ac:spMkLst>
              <pc:docMk/>
              <pc:sldMasterMk cId="0" sldId="2147483648"/>
              <pc:sldLayoutMk cId="0" sldId="2147483663"/>
              <ac:spMk id="9" creationId="{00000000-0000-0000-0000-000000000000}"/>
            </ac:spMkLst>
          </pc:spChg>
        </pc:sldLayoutChg>
        <pc:sldLayoutChg chg="modSp">
          <pc:chgData name="Luc Trudel" userId="245beddd1c6073ab" providerId="LiveId" clId="{C9A2BA88-A4CB-429D-87D7-7C749DA87F65}" dt="2024-02-08T01:12:27.598" v="165"/>
          <pc:sldLayoutMkLst>
            <pc:docMk/>
            <pc:sldMasterMk cId="0" sldId="2147483648"/>
            <pc:sldLayoutMk cId="0" sldId="2147483666"/>
          </pc:sldLayoutMkLst>
          <pc:spChg chg="mod">
            <ac:chgData name="Luc Trudel" userId="245beddd1c6073ab" providerId="LiveId" clId="{C9A2BA88-A4CB-429D-87D7-7C749DA87F65}" dt="2024-02-08T01:12:27.598" v="165"/>
            <ac:spMkLst>
              <pc:docMk/>
              <pc:sldMasterMk cId="0" sldId="2147483648"/>
              <pc:sldLayoutMk cId="0" sldId="2147483666"/>
              <ac:spMk id="2" creationId="{00000000-0000-0000-0000-000000000000}"/>
            </ac:spMkLst>
          </pc:spChg>
          <pc:spChg chg="mod">
            <ac:chgData name="Luc Trudel" userId="245beddd1c6073ab" providerId="LiveId" clId="{C9A2BA88-A4CB-429D-87D7-7C749DA87F65}" dt="2024-02-08T01:12:27.598" v="165"/>
            <ac:spMkLst>
              <pc:docMk/>
              <pc:sldMasterMk cId="0" sldId="2147483648"/>
              <pc:sldLayoutMk cId="0" sldId="2147483666"/>
              <ac:spMk id="3" creationId="{00000000-0000-0000-0000-000000000000}"/>
            </ac:spMkLst>
          </pc:spChg>
          <pc:spChg chg="mod">
            <ac:chgData name="Luc Trudel" userId="245beddd1c6073ab" providerId="LiveId" clId="{C9A2BA88-A4CB-429D-87D7-7C749DA87F65}" dt="2024-02-08T01:12:27.598" v="165"/>
            <ac:spMkLst>
              <pc:docMk/>
              <pc:sldMasterMk cId="0" sldId="2147483648"/>
              <pc:sldLayoutMk cId="0" sldId="2147483666"/>
              <ac:spMk id="8" creationId="{00000000-0000-0000-0000-000000000000}"/>
            </ac:spMkLst>
          </pc:spChg>
          <pc:spChg chg="mod">
            <ac:chgData name="Luc Trudel" userId="245beddd1c6073ab" providerId="LiveId" clId="{C9A2BA88-A4CB-429D-87D7-7C749DA87F65}" dt="2024-02-08T01:12:27.598" v="165"/>
            <ac:spMkLst>
              <pc:docMk/>
              <pc:sldMasterMk cId="0" sldId="2147483648"/>
              <pc:sldLayoutMk cId="0" sldId="2147483666"/>
              <ac:spMk id="9" creationId="{00000000-0000-0000-0000-000000000000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D9D544CB-776B-4720-9AC6-52F9FF536D2B}" type="datetime1">
              <a:rPr lang="fr-CA" smtClean="0"/>
              <a:t>2024-02-07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ED3BEF70-7203-4BB5-9A9D-C6E5A8F042C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4347209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CA" noProof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FB6A1FCE-D16F-4188-B146-FC15D10F443C}" type="datetime1">
              <a:rPr lang="fr-CA" noProof="0" smtClean="0"/>
              <a:t>2024-02-07</a:t>
            </a:fld>
            <a:endParaRPr lang="fr-CA" noProof="0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r-CA" noProof="0"/>
          </a:p>
        </p:txBody>
      </p:sp>
      <p:sp>
        <p:nvSpPr>
          <p:cNvPr id="5" name="Espace réservé des commentaires 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r-CA" noProof="0"/>
              <a:t>Modifiez les styles du texte du masque</a:t>
            </a:r>
          </a:p>
          <a:p>
            <a:pPr lvl="1" rtl="0"/>
            <a:r>
              <a:rPr lang="fr-CA" noProof="0"/>
              <a:t>Deuxième niveau</a:t>
            </a:r>
          </a:p>
          <a:p>
            <a:pPr lvl="2" rtl="0"/>
            <a:r>
              <a:rPr lang="fr-CA" noProof="0"/>
              <a:t>Troisième niveau</a:t>
            </a:r>
          </a:p>
          <a:p>
            <a:pPr lvl="3" rtl="0"/>
            <a:r>
              <a:rPr lang="fr-CA" noProof="0"/>
              <a:t>Quatrième niveau</a:t>
            </a:r>
          </a:p>
          <a:p>
            <a:pPr lvl="4" rtl="0"/>
            <a:r>
              <a:rPr lang="fr-CA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CA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17732C3C-A191-48C2-A7E8-9C96AF841A7A}" type="slidenum">
              <a:rPr lang="fr-CA" noProof="0" smtClean="0"/>
              <a:t>‹N°›</a:t>
            </a:fld>
            <a:endParaRPr lang="fr-CA" noProof="0"/>
          </a:p>
        </p:txBody>
      </p:sp>
    </p:spTree>
    <p:extLst>
      <p:ext uri="{BB962C8B-B14F-4D97-AF65-F5344CB8AC3E}">
        <p14:creationId xmlns:p14="http://schemas.microsoft.com/office/powerpoint/2010/main" val="18563942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641909" rtl="0" eaLnBrk="1" latinLnBrk="0" hangingPunct="1">
      <a:defRPr sz="842" kern="1200">
        <a:solidFill>
          <a:schemeClr val="tx1"/>
        </a:solidFill>
        <a:latin typeface="+mn-lt"/>
        <a:ea typeface="+mn-ea"/>
        <a:cs typeface="+mn-cs"/>
      </a:defRPr>
    </a:lvl1pPr>
    <a:lvl2pPr marL="320954" algn="l" defTabSz="641909" rtl="0" eaLnBrk="1" latinLnBrk="0" hangingPunct="1">
      <a:defRPr sz="842" kern="1200">
        <a:solidFill>
          <a:schemeClr val="tx1"/>
        </a:solidFill>
        <a:latin typeface="+mn-lt"/>
        <a:ea typeface="+mn-ea"/>
        <a:cs typeface="+mn-cs"/>
      </a:defRPr>
    </a:lvl2pPr>
    <a:lvl3pPr marL="641909" algn="l" defTabSz="641909" rtl="0" eaLnBrk="1" latinLnBrk="0" hangingPunct="1">
      <a:defRPr sz="842" kern="1200">
        <a:solidFill>
          <a:schemeClr val="tx1"/>
        </a:solidFill>
        <a:latin typeface="+mn-lt"/>
        <a:ea typeface="+mn-ea"/>
        <a:cs typeface="+mn-cs"/>
      </a:defRPr>
    </a:lvl3pPr>
    <a:lvl4pPr marL="962863" algn="l" defTabSz="641909" rtl="0" eaLnBrk="1" latinLnBrk="0" hangingPunct="1">
      <a:defRPr sz="842" kern="1200">
        <a:solidFill>
          <a:schemeClr val="tx1"/>
        </a:solidFill>
        <a:latin typeface="+mn-lt"/>
        <a:ea typeface="+mn-ea"/>
        <a:cs typeface="+mn-cs"/>
      </a:defRPr>
    </a:lvl4pPr>
    <a:lvl5pPr marL="1283818" algn="l" defTabSz="641909" rtl="0" eaLnBrk="1" latinLnBrk="0" hangingPunct="1">
      <a:defRPr sz="842" kern="1200">
        <a:solidFill>
          <a:schemeClr val="tx1"/>
        </a:solidFill>
        <a:latin typeface="+mn-lt"/>
        <a:ea typeface="+mn-ea"/>
        <a:cs typeface="+mn-cs"/>
      </a:defRPr>
    </a:lvl5pPr>
    <a:lvl6pPr marL="1604772" algn="l" defTabSz="641909" rtl="0" eaLnBrk="1" latinLnBrk="0" hangingPunct="1">
      <a:defRPr sz="842" kern="1200">
        <a:solidFill>
          <a:schemeClr val="tx1"/>
        </a:solidFill>
        <a:latin typeface="+mn-lt"/>
        <a:ea typeface="+mn-ea"/>
        <a:cs typeface="+mn-cs"/>
      </a:defRPr>
    </a:lvl6pPr>
    <a:lvl7pPr marL="1925726" algn="l" defTabSz="641909" rtl="0" eaLnBrk="1" latinLnBrk="0" hangingPunct="1">
      <a:defRPr sz="842" kern="1200">
        <a:solidFill>
          <a:schemeClr val="tx1"/>
        </a:solidFill>
        <a:latin typeface="+mn-lt"/>
        <a:ea typeface="+mn-ea"/>
        <a:cs typeface="+mn-cs"/>
      </a:defRPr>
    </a:lvl7pPr>
    <a:lvl8pPr marL="2246681" algn="l" defTabSz="641909" rtl="0" eaLnBrk="1" latinLnBrk="0" hangingPunct="1">
      <a:defRPr sz="842" kern="1200">
        <a:solidFill>
          <a:schemeClr val="tx1"/>
        </a:solidFill>
        <a:latin typeface="+mn-lt"/>
        <a:ea typeface="+mn-ea"/>
        <a:cs typeface="+mn-cs"/>
      </a:defRPr>
    </a:lvl8pPr>
    <a:lvl9pPr marL="2567635" algn="l" defTabSz="641909" rtl="0" eaLnBrk="1" latinLnBrk="0" hangingPunct="1">
      <a:defRPr sz="84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675070-31C5-992E-3156-C06C88C3FA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>
            <a:extLst>
              <a:ext uri="{FF2B5EF4-FFF2-40B4-BE49-F238E27FC236}">
                <a16:creationId xmlns:a16="http://schemas.microsoft.com/office/drawing/2014/main" id="{ACCE45B5-54D5-4A4B-4800-AC4C911AEAA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E7D08736-FB7C-8221-3F52-3406098715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931F378-DF4F-AF5C-ABAF-54D437E2390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17732C3C-A191-48C2-A7E8-9C96AF841A7A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18158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4C819E-CE6E-6BD1-1AB1-6FD0967528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>
            <a:extLst>
              <a:ext uri="{FF2B5EF4-FFF2-40B4-BE49-F238E27FC236}">
                <a16:creationId xmlns:a16="http://schemas.microsoft.com/office/drawing/2014/main" id="{56D5810A-3E25-1BF1-DF56-91A68A3A780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674DB4CA-58F9-125F-4335-83E2268A46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A4AEB2F-13AF-9B5E-40F2-6C04FE0BCFA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17732C3C-A191-48C2-A7E8-9C96AF841A7A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45666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F2A070-D8A2-9340-B114-7352E61C26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>
            <a:extLst>
              <a:ext uri="{FF2B5EF4-FFF2-40B4-BE49-F238E27FC236}">
                <a16:creationId xmlns:a16="http://schemas.microsoft.com/office/drawing/2014/main" id="{FF349878-C9B4-C304-660A-EE63079C27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E3F14BE6-FB46-E21B-FDBB-499E31EAEC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81C3796-2B29-BE15-0EC7-8A31565AFD9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17732C3C-A191-48C2-A7E8-9C96AF841A7A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19910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763096-13DE-A629-1ADB-530013D628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>
            <a:extLst>
              <a:ext uri="{FF2B5EF4-FFF2-40B4-BE49-F238E27FC236}">
                <a16:creationId xmlns:a16="http://schemas.microsoft.com/office/drawing/2014/main" id="{B6B27A15-2CA5-8012-5E92-CB5933AADBF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73F40FCD-047C-D5FA-0D6C-6ECA123E18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A641B35-F389-7E92-4476-DECF2753853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17732C3C-A191-48C2-A7E8-9C96AF841A7A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70403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E681D4-6C7F-DD4C-EE7C-7E3A131DBE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>
            <a:extLst>
              <a:ext uri="{FF2B5EF4-FFF2-40B4-BE49-F238E27FC236}">
                <a16:creationId xmlns:a16="http://schemas.microsoft.com/office/drawing/2014/main" id="{5D346A13-FE61-E117-3ECD-4F174EF1A3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82065CEC-7126-A07C-D9F3-86867DC415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BCD59CE-EB27-3963-6F03-E47B052493D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17732C3C-A191-48C2-A7E8-9C96AF841A7A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88025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2BB00C-B61F-4C57-4856-91B8FA9011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>
            <a:extLst>
              <a:ext uri="{FF2B5EF4-FFF2-40B4-BE49-F238E27FC236}">
                <a16:creationId xmlns:a16="http://schemas.microsoft.com/office/drawing/2014/main" id="{C5E1FAD0-B027-C003-B43F-C9EFCAF2F4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CA68C9ED-E418-8868-B3A1-CEE7D8B935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FA66B6C-3FE8-D13C-F0E4-69DFE47B63D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17732C3C-A191-48C2-A7E8-9C96AF841A7A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86470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143F6A-73F0-C1C0-5193-E10C0677C4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>
            <a:extLst>
              <a:ext uri="{FF2B5EF4-FFF2-40B4-BE49-F238E27FC236}">
                <a16:creationId xmlns:a16="http://schemas.microsoft.com/office/drawing/2014/main" id="{7972FBA2-8B55-FDB2-E010-D981F60420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D9E030AB-FF3C-F5A0-777C-56134EE337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A3A2567-7DF0-AED0-D569-9626D876F60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17732C3C-A191-48C2-A7E8-9C96AF841A7A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18111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D764A9-5335-65F0-6C63-5D86F5DA00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>
            <a:extLst>
              <a:ext uri="{FF2B5EF4-FFF2-40B4-BE49-F238E27FC236}">
                <a16:creationId xmlns:a16="http://schemas.microsoft.com/office/drawing/2014/main" id="{FBB2A618-BF2A-8A57-5048-44A0D6EDC2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8AC9D9E1-D4D5-EBD4-4F3C-896C98FA47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6BD55E3-5991-3B2E-18F2-E13E80FB58F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17732C3C-A191-48C2-A7E8-9C96AF841A7A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80584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5304B5-CAC4-F6AB-D924-CD7A4FD8BA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>
            <a:extLst>
              <a:ext uri="{FF2B5EF4-FFF2-40B4-BE49-F238E27FC236}">
                <a16:creationId xmlns:a16="http://schemas.microsoft.com/office/drawing/2014/main" id="{ACAE9FA5-681A-F40A-785A-A3A65F8D74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1807606F-D864-C974-D4D1-142F547ED9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EEAEAAC-0D7B-3EC3-D850-5EF1428DB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17732C3C-A191-48C2-A7E8-9C96AF841A7A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60613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7D6B32-3B5E-101D-00A9-FDD550971A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>
            <a:extLst>
              <a:ext uri="{FF2B5EF4-FFF2-40B4-BE49-F238E27FC236}">
                <a16:creationId xmlns:a16="http://schemas.microsoft.com/office/drawing/2014/main" id="{88E26A28-3523-FFF4-14D8-DD3A7BC9CEC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CD308FE7-4C7B-AF9D-561F-45D46A95BB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B93839A-8A7A-E817-AE7C-96AACFA8CE4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17732C3C-A191-48C2-A7E8-9C96AF841A7A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16331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EE6056-0440-C70A-429B-77BD88EC8E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>
            <a:extLst>
              <a:ext uri="{FF2B5EF4-FFF2-40B4-BE49-F238E27FC236}">
                <a16:creationId xmlns:a16="http://schemas.microsoft.com/office/drawing/2014/main" id="{1EE97AC3-8AEF-8235-F7C4-F283F16C470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97E9D647-AA0E-E5E3-9C7F-9B1CEE6D68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5AA48CF-8840-2A4A-EAA4-F17336F9F2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17732C3C-A191-48C2-A7E8-9C96AF841A7A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06502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8002E2-9E71-BB22-602F-557BC7A5F8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>
            <a:extLst>
              <a:ext uri="{FF2B5EF4-FFF2-40B4-BE49-F238E27FC236}">
                <a16:creationId xmlns:a16="http://schemas.microsoft.com/office/drawing/2014/main" id="{B528A28A-0BE2-2387-AD12-F8864191608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936A629E-0B3F-D167-F282-39B36F375E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CEBB26F-5C60-8D45-65C6-D5685CD2DA0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17732C3C-A191-48C2-A7E8-9C96AF841A7A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56746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rme libre 6"/>
          <p:cNvSpPr/>
          <p:nvPr/>
        </p:nvSpPr>
        <p:spPr bwMode="auto">
          <a:xfrm>
            <a:off x="0" y="-2381"/>
            <a:ext cx="9144000" cy="3902869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07501" y="1086861"/>
            <a:ext cx="7929000" cy="2228288"/>
          </a:xfrm>
        </p:spPr>
        <p:txBody>
          <a:bodyPr rtlCol="0"/>
          <a:lstStyle>
            <a:lvl1pPr>
              <a:defRPr sz="4860"/>
            </a:lvl1pPr>
          </a:lstStyle>
          <a:p>
            <a:pPr rtl="0"/>
            <a:r>
              <a:rPr lang="fr-FR" noProof="0"/>
              <a:t>Modifiez le style du titre</a:t>
            </a:r>
            <a:endParaRPr lang="fr-CA" noProof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07501" y="3960635"/>
            <a:ext cx="7929000" cy="326230"/>
          </a:xfrm>
        </p:spPr>
        <p:txBody>
          <a:bodyPr rtlCol="0"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11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2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34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688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80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fr-FR" noProof="0"/>
              <a:t>Modifiez le style des sous-titres du masque</a:t>
            </a:r>
            <a:endParaRPr lang="fr-CA" noProof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7793F53-4A91-46F0-A0B8-9361368860DB}" type="datetime1">
              <a:rPr lang="fr-CA" noProof="0" smtClean="0"/>
              <a:t>2024-02-07</a:t>
            </a:fld>
            <a:endParaRPr lang="fr-CA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CA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r-CA" noProof="0" smtClean="0"/>
              <a:pPr rtl="0"/>
              <a:t>‹N°›</a:t>
            </a:fld>
            <a:endParaRPr lang="fr-CA" noProof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7500" y="3600450"/>
            <a:ext cx="7921064" cy="425054"/>
          </a:xfrm>
        </p:spPr>
        <p:txBody>
          <a:bodyPr rtlCol="0" anchor="b">
            <a:normAutofit/>
          </a:bodyPr>
          <a:lstStyle>
            <a:lvl1pPr algn="l">
              <a:defRPr sz="2160" b="0"/>
            </a:lvl1pPr>
          </a:lstStyle>
          <a:p>
            <a:pPr rtl="0"/>
            <a:r>
              <a:rPr lang="fr-FR" noProof="0"/>
              <a:t>Modifiez le style du titre</a:t>
            </a:r>
            <a:endParaRPr lang="fr-CA" noProof="0"/>
          </a:p>
        </p:txBody>
      </p:sp>
      <p:sp>
        <p:nvSpPr>
          <p:cNvPr id="15" name="Espace réservé d’image 14"/>
          <p:cNvSpPr>
            <a:spLocks noGrp="1" noChangeAspect="1"/>
          </p:cNvSpPr>
          <p:nvPr>
            <p:ph type="pic" sz="quarter" idx="13" hasCustomPrompt="1"/>
          </p:nvPr>
        </p:nvSpPr>
        <p:spPr bwMode="auto">
          <a:xfrm>
            <a:off x="0" y="0"/>
            <a:ext cx="9144000" cy="360045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rtlCol="0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440"/>
            </a:lvl1pPr>
          </a:lstStyle>
          <a:p>
            <a:pPr rtl="0"/>
            <a:r>
              <a:rPr lang="fr-CA" noProof="0"/>
              <a:t>Cliquez sur l’icône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607500" y="4025505"/>
            <a:ext cx="7921064" cy="370284"/>
          </a:xfrm>
        </p:spPr>
        <p:txBody>
          <a:bodyPr rtlCol="0">
            <a:normAutofit/>
          </a:bodyPr>
          <a:lstStyle>
            <a:lvl1pPr marL="0" indent="0">
              <a:buNone/>
              <a:defRPr sz="1080"/>
            </a:lvl1pPr>
            <a:lvl2pPr marL="411480" indent="0">
              <a:buNone/>
              <a:defRPr sz="1080"/>
            </a:lvl2pPr>
            <a:lvl3pPr marL="822960" indent="0">
              <a:buNone/>
              <a:defRPr sz="900"/>
            </a:lvl3pPr>
            <a:lvl4pPr marL="1234440" indent="0">
              <a:buNone/>
              <a:defRPr sz="810"/>
            </a:lvl4pPr>
            <a:lvl5pPr marL="1645920" indent="0">
              <a:buNone/>
              <a:defRPr sz="810"/>
            </a:lvl5pPr>
            <a:lvl6pPr marL="2057400" indent="0">
              <a:buNone/>
              <a:defRPr sz="810"/>
            </a:lvl6pPr>
            <a:lvl7pPr marL="2468880" indent="0">
              <a:buNone/>
              <a:defRPr sz="810"/>
            </a:lvl7pPr>
            <a:lvl8pPr marL="2880360" indent="0">
              <a:buNone/>
              <a:defRPr sz="810"/>
            </a:lvl8pPr>
            <a:lvl9pPr marL="3291840" indent="0">
              <a:buNone/>
              <a:defRPr sz="810"/>
            </a:lvl9pPr>
          </a:lstStyle>
          <a:p>
            <a:pPr lvl="0" rtl="0"/>
            <a:r>
              <a:rPr lang="fr-CA" noProof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7744748-5CEF-4C03-B1AF-23D6ED9B3AED}" type="datetime1">
              <a:rPr lang="fr-CA" noProof="0" smtClean="0"/>
              <a:t>2024-02-07</a:t>
            </a:fld>
            <a:endParaRPr lang="fr-CA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CA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r-CA" noProof="0" smtClean="0"/>
              <a:pPr rtl="0"/>
              <a:t>‹N°›</a:t>
            </a:fld>
            <a:endParaRPr lang="fr-CA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rme libre 6"/>
          <p:cNvSpPr>
            <a:spLocks noChangeAspect="1"/>
          </p:cNvSpPr>
          <p:nvPr/>
        </p:nvSpPr>
        <p:spPr bwMode="auto">
          <a:xfrm>
            <a:off x="473774" y="811094"/>
            <a:ext cx="4749312" cy="242939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8240" y="928878"/>
            <a:ext cx="4420380" cy="1984434"/>
          </a:xfrm>
        </p:spPr>
        <p:txBody>
          <a:bodyPr rtlCol="0" anchor="b"/>
          <a:lstStyle>
            <a:lvl1pPr algn="l">
              <a:defRPr sz="3780" b="1" cap="none"/>
            </a:lvl1pPr>
          </a:lstStyle>
          <a:p>
            <a:pPr rtl="0"/>
            <a:r>
              <a:rPr lang="fr-FR" noProof="0"/>
              <a:t>Modifiez le style du titre</a:t>
            </a:r>
            <a:endParaRPr lang="fr-CA" noProof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639894" y="3332760"/>
            <a:ext cx="4418727" cy="534931"/>
          </a:xfrm>
        </p:spPr>
        <p:txBody>
          <a:bodyPr rtlCol="0" anchor="t">
            <a:noAutofit/>
          </a:bodyPr>
          <a:lstStyle>
            <a:lvl1pPr marL="0" indent="0" algn="l">
              <a:buNone/>
              <a:defRPr sz="1620">
                <a:solidFill>
                  <a:schemeClr val="tx1"/>
                </a:solidFill>
              </a:defRPr>
            </a:lvl1pPr>
            <a:lvl2pPr marL="41148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r-CA" noProof="0"/>
              <a:t>Modifiez les styles du texte du masque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16" hasCustomPrompt="1"/>
          </p:nvPr>
        </p:nvSpPr>
        <p:spPr>
          <a:xfrm>
            <a:off x="5680983" y="811094"/>
            <a:ext cx="2857501" cy="3056599"/>
          </a:xfrm>
        </p:spPr>
        <p:txBody>
          <a:bodyPr rtlCol="0" anchor="t"/>
          <a:lstStyle>
            <a:lvl1pPr marL="0" indent="0">
              <a:buFontTx/>
              <a:buNone/>
              <a:defRPr/>
            </a:lvl1pPr>
          </a:lstStyle>
          <a:p>
            <a:pPr lvl="0" rtl="0"/>
            <a:r>
              <a:rPr lang="fr-CA" noProof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EAF6BA7-BB7B-4543-A2D8-7E3FE77EA328}" type="datetime1">
              <a:rPr lang="fr-CA" noProof="0" smtClean="0"/>
              <a:t>2024-02-07</a:t>
            </a:fld>
            <a:endParaRPr lang="fr-CA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CA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r-CA" noProof="0" smtClean="0"/>
              <a:pPr rtl="0"/>
              <a:t>‹N°›</a:t>
            </a:fld>
            <a:endParaRPr lang="fr-CA" noProof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d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rme libre 6"/>
          <p:cNvSpPr>
            <a:spLocks noChangeAspect="1"/>
          </p:cNvSpPr>
          <p:nvPr/>
        </p:nvSpPr>
        <p:spPr bwMode="auto">
          <a:xfrm>
            <a:off x="855664" y="1714940"/>
            <a:ext cx="3671336" cy="1877979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re 1"/>
          <p:cNvSpPr>
            <a:spLocks noGrp="1"/>
          </p:cNvSpPr>
          <p:nvPr>
            <p:ph type="title"/>
          </p:nvPr>
        </p:nvSpPr>
        <p:spPr>
          <a:xfrm>
            <a:off x="1017818" y="1826968"/>
            <a:ext cx="3286891" cy="1505842"/>
          </a:xfrm>
        </p:spPr>
        <p:txBody>
          <a:bodyPr rtlCol="0"/>
          <a:lstStyle>
            <a:lvl1pPr>
              <a:defRPr sz="2880"/>
            </a:lvl1pPr>
          </a:lstStyle>
          <a:p>
            <a:pPr rtl="0"/>
            <a:r>
              <a:rPr lang="fr-FR" noProof="0"/>
              <a:t>Modifiez le style du titre</a:t>
            </a:r>
            <a:endParaRPr lang="fr-CA" noProof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6" hasCustomPrompt="1"/>
          </p:nvPr>
        </p:nvSpPr>
        <p:spPr>
          <a:xfrm>
            <a:off x="4617001" y="1714500"/>
            <a:ext cx="3660225" cy="1721644"/>
          </a:xfrm>
        </p:spPr>
        <p:txBody>
          <a:bodyPr rtlCol="0" anchor="t"/>
          <a:lstStyle>
            <a:lvl1pPr marL="0" indent="0">
              <a:buFontTx/>
              <a:buNone/>
              <a:defRPr/>
            </a:lvl1pPr>
          </a:lstStyle>
          <a:p>
            <a:pPr lvl="0" rtl="0"/>
            <a:r>
              <a:rPr lang="fr-CA" noProof="0"/>
              <a:t>Modifiez les styles du texte du masque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42BFE85-57C9-40D2-AB30-A7C00F706110}" type="datetime1">
              <a:rPr lang="fr-CA" noProof="0" smtClean="0"/>
              <a:t>2024-02-07</a:t>
            </a:fld>
            <a:endParaRPr lang="fr-CA" noProof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CA" noProof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r-CA" noProof="0" smtClean="0"/>
              <a:pPr rtl="0"/>
              <a:t>‹N°›</a:t>
            </a:fld>
            <a:endParaRPr lang="fr-CA" noProof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/>
          <p:nvPr/>
        </p:nvSpPr>
        <p:spPr bwMode="auto">
          <a:xfrm>
            <a:off x="0" y="1"/>
            <a:ext cx="9144000" cy="1639491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  <a:endParaRPr lang="fr-CA" noProof="0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 anchor="t"/>
          <a:lstStyle/>
          <a:p>
            <a:pPr lvl="0" rtl="0"/>
            <a:r>
              <a:rPr lang="fr-CA" noProof="0"/>
              <a:t>Modifiez les styles du texte du masque</a:t>
            </a:r>
          </a:p>
          <a:p>
            <a:pPr lvl="1" rtl="0"/>
            <a:r>
              <a:rPr lang="fr-CA" noProof="0"/>
              <a:t>Deuxième niveau</a:t>
            </a:r>
          </a:p>
          <a:p>
            <a:pPr lvl="2" rtl="0"/>
            <a:r>
              <a:rPr lang="fr-CA" noProof="0"/>
              <a:t>Troisième niveau</a:t>
            </a:r>
          </a:p>
          <a:p>
            <a:pPr lvl="3" rtl="0"/>
            <a:r>
              <a:rPr lang="fr-CA" noProof="0"/>
              <a:t>Quatrième niveau</a:t>
            </a:r>
          </a:p>
          <a:p>
            <a:pPr lvl="4" rtl="0"/>
            <a:r>
              <a:rPr lang="fr-CA" noProof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32827D6-6170-4B8C-8A2F-FBECA09C40EB}" type="datetime1">
              <a:rPr lang="fr-CA" noProof="0" smtClean="0"/>
              <a:t>2024-02-07</a:t>
            </a:fld>
            <a:endParaRPr lang="fr-CA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CA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r-CA" noProof="0" smtClean="0"/>
              <a:pPr rtl="0"/>
              <a:t>‹N°›</a:t>
            </a:fld>
            <a:endParaRPr lang="fr-CA" noProof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rme libre 6"/>
          <p:cNvSpPr>
            <a:spLocks noChangeAspect="1"/>
          </p:cNvSpPr>
          <p:nvPr/>
        </p:nvSpPr>
        <p:spPr bwMode="auto">
          <a:xfrm>
            <a:off x="5752239" y="334567"/>
            <a:ext cx="3391762" cy="4061221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re vertical 1"/>
          <p:cNvSpPr>
            <a:spLocks noGrp="1"/>
          </p:cNvSpPr>
          <p:nvPr>
            <p:ph type="title" orient="vert"/>
          </p:nvPr>
        </p:nvSpPr>
        <p:spPr>
          <a:xfrm>
            <a:off x="6137656" y="439629"/>
            <a:ext cx="1871093" cy="3851098"/>
          </a:xfrm>
        </p:spPr>
        <p:txBody>
          <a:bodyPr vert="eaVert" rtlCol="0"/>
          <a:lstStyle/>
          <a:p>
            <a:pPr rtl="0"/>
            <a:r>
              <a:rPr lang="fr-FR" noProof="0"/>
              <a:t>Modifiez le style du titre</a:t>
            </a:r>
            <a:endParaRPr lang="fr-CA" noProof="0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607502" y="334567"/>
            <a:ext cx="4958655" cy="4061221"/>
          </a:xfrm>
        </p:spPr>
        <p:txBody>
          <a:bodyPr vert="eaVert" rtlCol="0" anchor="t"/>
          <a:lstStyle/>
          <a:p>
            <a:pPr lvl="0" rtl="0"/>
            <a:r>
              <a:rPr lang="fr-CA" noProof="0"/>
              <a:t>Modifiez les styles du texte du masque</a:t>
            </a:r>
          </a:p>
          <a:p>
            <a:pPr lvl="1" rtl="0"/>
            <a:r>
              <a:rPr lang="fr-CA" noProof="0"/>
              <a:t>Deuxième niveau</a:t>
            </a:r>
          </a:p>
          <a:p>
            <a:pPr lvl="2" rtl="0"/>
            <a:r>
              <a:rPr lang="fr-CA" noProof="0"/>
              <a:t>Troisième niveau</a:t>
            </a:r>
          </a:p>
          <a:p>
            <a:pPr lvl="3" rtl="0"/>
            <a:r>
              <a:rPr lang="fr-CA" noProof="0"/>
              <a:t>Quatrième niveau</a:t>
            </a:r>
          </a:p>
          <a:p>
            <a:pPr lvl="4" rtl="0"/>
            <a:r>
              <a:rPr lang="fr-CA" noProof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729AF7E-C432-42F7-95A3-A4C14AEF9D98}" type="datetime1">
              <a:rPr lang="fr-CA" noProof="0" smtClean="0"/>
              <a:t>2024-02-07</a:t>
            </a:fld>
            <a:endParaRPr lang="fr-CA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CA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r-CA" noProof="0" smtClean="0"/>
              <a:pPr rtl="0"/>
              <a:t>‹N°›</a:t>
            </a:fld>
            <a:endParaRPr lang="fr-CA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rme libre 6"/>
          <p:cNvSpPr/>
          <p:nvPr/>
        </p:nvSpPr>
        <p:spPr bwMode="auto">
          <a:xfrm>
            <a:off x="0" y="1"/>
            <a:ext cx="9144000" cy="1639491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7501" y="335391"/>
            <a:ext cx="7928999" cy="727837"/>
          </a:xfrm>
        </p:spPr>
        <p:txBody>
          <a:bodyPr rtlCol="0"/>
          <a:lstStyle/>
          <a:p>
            <a:pPr rtl="0"/>
            <a:r>
              <a:rPr lang="fr-FR" noProof="0"/>
              <a:t>Modifiez le style du titre</a:t>
            </a:r>
            <a:endParaRPr lang="fr-CA" noProof="0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614035" y="1666716"/>
            <a:ext cx="7915931" cy="2727383"/>
          </a:xfrm>
        </p:spPr>
        <p:txBody>
          <a:bodyPr rtlCol="0"/>
          <a:lstStyle/>
          <a:p>
            <a:pPr lvl="0" rtl="0"/>
            <a:r>
              <a:rPr lang="fr-CA" noProof="0"/>
              <a:t>Modifiez les styles du texte du masque</a:t>
            </a:r>
          </a:p>
          <a:p>
            <a:pPr lvl="1" rtl="0"/>
            <a:r>
              <a:rPr lang="fr-CA" noProof="0"/>
              <a:t>Deuxième niveau</a:t>
            </a:r>
          </a:p>
          <a:p>
            <a:pPr lvl="2" rtl="0"/>
            <a:r>
              <a:rPr lang="fr-CA" noProof="0"/>
              <a:t>Troisième niveau</a:t>
            </a:r>
          </a:p>
          <a:p>
            <a:pPr lvl="3" rtl="0"/>
            <a:r>
              <a:rPr lang="fr-CA" noProof="0"/>
              <a:t>Quatrième niveau</a:t>
            </a:r>
          </a:p>
          <a:p>
            <a:pPr lvl="4" rtl="0"/>
            <a:r>
              <a:rPr lang="fr-CA" noProof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5C26A94-3856-486F-A33A-1FCFAE40F05A}" type="datetime1">
              <a:rPr lang="fr-CA" noProof="0" smtClean="0"/>
              <a:t>2024-02-07</a:t>
            </a:fld>
            <a:endParaRPr lang="fr-CA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CA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r-CA" noProof="0" smtClean="0"/>
              <a:pPr rtl="0"/>
              <a:t>‹N°›</a:t>
            </a:fld>
            <a:endParaRPr lang="fr-CA" noProof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rme libre 7"/>
          <p:cNvSpPr/>
          <p:nvPr/>
        </p:nvSpPr>
        <p:spPr bwMode="auto">
          <a:xfrm>
            <a:off x="0" y="2"/>
            <a:ext cx="9144000" cy="3902869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7500" y="2213547"/>
            <a:ext cx="7921064" cy="1101600"/>
          </a:xfrm>
        </p:spPr>
        <p:txBody>
          <a:bodyPr rtlCol="0" anchor="b"/>
          <a:lstStyle>
            <a:lvl1pPr algn="r">
              <a:defRPr sz="4320" b="1" cap="none"/>
            </a:lvl1pPr>
          </a:lstStyle>
          <a:p>
            <a:pPr rtl="0"/>
            <a:r>
              <a:rPr lang="fr-FR" noProof="0"/>
              <a:t>Modifiez le style du titre</a:t>
            </a:r>
            <a:endParaRPr lang="fr-CA" noProof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607500" y="3960902"/>
            <a:ext cx="7921064" cy="325466"/>
          </a:xfrm>
        </p:spPr>
        <p:txBody>
          <a:bodyPr rtlCol="0" anchor="t">
            <a:noAutofit/>
          </a:bodyPr>
          <a:lstStyle>
            <a:lvl1pPr marL="0" indent="0" algn="r">
              <a:buNone/>
              <a:defRPr sz="1620">
                <a:solidFill>
                  <a:schemeClr val="tx1"/>
                </a:solidFill>
              </a:defRPr>
            </a:lvl1pPr>
            <a:lvl2pPr marL="41148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r-CA" noProof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BD6FB6C-B0F4-466E-B833-598C03E7D4CE}" type="datetime1">
              <a:rPr lang="fr-CA" noProof="0" smtClean="0"/>
              <a:t>2024-02-07</a:t>
            </a:fld>
            <a:endParaRPr lang="fr-CA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CA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r-CA" noProof="0" smtClean="0"/>
              <a:pPr rtl="0"/>
              <a:t>‹N°›</a:t>
            </a:fld>
            <a:endParaRPr lang="fr-CA" noProof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rme libre 6"/>
          <p:cNvSpPr/>
          <p:nvPr/>
        </p:nvSpPr>
        <p:spPr bwMode="auto">
          <a:xfrm>
            <a:off x="0" y="1"/>
            <a:ext cx="9144000" cy="1639491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  <a:endParaRPr lang="fr-CA" noProof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 hasCustomPrompt="1"/>
          </p:nvPr>
        </p:nvSpPr>
        <p:spPr>
          <a:xfrm>
            <a:off x="614035" y="1666717"/>
            <a:ext cx="3889405" cy="2729073"/>
          </a:xfrm>
        </p:spPr>
        <p:txBody>
          <a:bodyPr rtlCol="0">
            <a:normAutofit/>
          </a:bodyPr>
          <a:lstStyle/>
          <a:p>
            <a:pPr lvl="0" rtl="0"/>
            <a:r>
              <a:rPr lang="fr-CA" noProof="0"/>
              <a:t>Modifiez les styles du texte du masque</a:t>
            </a:r>
          </a:p>
          <a:p>
            <a:pPr lvl="1" rtl="0"/>
            <a:r>
              <a:rPr lang="fr-CA" noProof="0"/>
              <a:t>Deuxième niveau</a:t>
            </a:r>
          </a:p>
          <a:p>
            <a:pPr lvl="2" rtl="0"/>
            <a:r>
              <a:rPr lang="fr-CA" noProof="0"/>
              <a:t>Troisième niveau</a:t>
            </a:r>
          </a:p>
          <a:p>
            <a:pPr lvl="3" rtl="0"/>
            <a:r>
              <a:rPr lang="fr-CA" noProof="0"/>
              <a:t>Quatrième niveau</a:t>
            </a:r>
          </a:p>
          <a:p>
            <a:pPr lvl="4" rtl="0"/>
            <a:r>
              <a:rPr lang="fr-CA" noProof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4640563" y="1666717"/>
            <a:ext cx="3895937" cy="2729073"/>
          </a:xfrm>
        </p:spPr>
        <p:txBody>
          <a:bodyPr rtlCol="0">
            <a:normAutofit/>
          </a:bodyPr>
          <a:lstStyle/>
          <a:p>
            <a:pPr lvl="0" rtl="0"/>
            <a:r>
              <a:rPr lang="fr-CA" noProof="0"/>
              <a:t>Modifiez les styles du texte du masque</a:t>
            </a:r>
          </a:p>
          <a:p>
            <a:pPr lvl="1" rtl="0"/>
            <a:r>
              <a:rPr lang="fr-CA" noProof="0"/>
              <a:t>Deuxième niveau</a:t>
            </a:r>
          </a:p>
          <a:p>
            <a:pPr lvl="2" rtl="0"/>
            <a:r>
              <a:rPr lang="fr-CA" noProof="0"/>
              <a:t>Troisième niveau</a:t>
            </a:r>
          </a:p>
          <a:p>
            <a:pPr lvl="3" rtl="0"/>
            <a:r>
              <a:rPr lang="fr-CA" noProof="0"/>
              <a:t>Quatrième niveau</a:t>
            </a:r>
          </a:p>
          <a:p>
            <a:pPr lvl="4" rtl="0"/>
            <a:r>
              <a:rPr lang="fr-CA" noProof="0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F70C33C-968E-4D89-9EDF-FACF044D572C}" type="datetime1">
              <a:rPr lang="fr-CA" noProof="0" smtClean="0"/>
              <a:t>2024-02-07</a:t>
            </a:fld>
            <a:endParaRPr lang="fr-CA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CA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r-CA" noProof="0" smtClean="0"/>
              <a:pPr rtl="0"/>
              <a:t>‹N°›</a:t>
            </a:fld>
            <a:endParaRPr lang="fr-CA" noProof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rme libre 6"/>
          <p:cNvSpPr/>
          <p:nvPr/>
        </p:nvSpPr>
        <p:spPr bwMode="auto">
          <a:xfrm>
            <a:off x="0" y="1"/>
            <a:ext cx="9144000" cy="1639491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fr-FR" noProof="0"/>
              <a:t>Modifiez le style du titre</a:t>
            </a:r>
            <a:endParaRPr lang="fr-CA" noProof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611047" y="1631157"/>
            <a:ext cx="3892393" cy="432196"/>
          </a:xfrm>
        </p:spPr>
        <p:txBody>
          <a:bodyPr rtlCol="0" anchor="b">
            <a:noAutofit/>
          </a:bodyPr>
          <a:lstStyle>
            <a:lvl1pPr marL="0" indent="0" algn="ctr">
              <a:buNone/>
              <a:defRPr sz="1800" b="0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 rtl="0"/>
            <a:r>
              <a:rPr lang="fr-CA" noProof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611047" y="2063354"/>
            <a:ext cx="3892392" cy="2332435"/>
          </a:xfrm>
        </p:spPr>
        <p:txBody>
          <a:bodyPr rtlCol="0" anchor="t">
            <a:normAutofit/>
          </a:bodyPr>
          <a:lstStyle/>
          <a:p>
            <a:pPr lvl="0" rtl="0"/>
            <a:r>
              <a:rPr lang="fr-CA" noProof="0"/>
              <a:t>Modifiez les styles du texte du masque</a:t>
            </a:r>
          </a:p>
          <a:p>
            <a:pPr lvl="1" rtl="0"/>
            <a:r>
              <a:rPr lang="fr-CA" noProof="0"/>
              <a:t>Deuxième niveau</a:t>
            </a:r>
          </a:p>
          <a:p>
            <a:pPr lvl="2" rtl="0"/>
            <a:r>
              <a:rPr lang="fr-CA" noProof="0"/>
              <a:t>Troisième niveau</a:t>
            </a:r>
          </a:p>
          <a:p>
            <a:pPr lvl="3" rtl="0"/>
            <a:r>
              <a:rPr lang="fr-CA" noProof="0"/>
              <a:t>Quatrième niveau</a:t>
            </a:r>
          </a:p>
          <a:p>
            <a:pPr lvl="4" rtl="0"/>
            <a:r>
              <a:rPr lang="fr-CA" noProof="0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 hasCustomPrompt="1"/>
          </p:nvPr>
        </p:nvSpPr>
        <p:spPr>
          <a:xfrm>
            <a:off x="4640563" y="1631157"/>
            <a:ext cx="3895937" cy="432196"/>
          </a:xfrm>
        </p:spPr>
        <p:txBody>
          <a:bodyPr rtlCol="0" anchor="b">
            <a:noAutofit/>
          </a:bodyPr>
          <a:lstStyle>
            <a:lvl1pPr marL="0" indent="0" algn="ctr">
              <a:buNone/>
              <a:defRPr sz="1800" b="0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 rtl="0"/>
            <a:r>
              <a:rPr lang="fr-CA" noProof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 hasCustomPrompt="1"/>
          </p:nvPr>
        </p:nvSpPr>
        <p:spPr>
          <a:xfrm>
            <a:off x="4640563" y="2063354"/>
            <a:ext cx="3895937" cy="2332435"/>
          </a:xfrm>
        </p:spPr>
        <p:txBody>
          <a:bodyPr rtlCol="0" anchor="t">
            <a:normAutofit/>
          </a:bodyPr>
          <a:lstStyle/>
          <a:p>
            <a:pPr lvl="0" rtl="0"/>
            <a:r>
              <a:rPr lang="fr-CA" noProof="0"/>
              <a:t>Modifiez les styles du texte du masque</a:t>
            </a:r>
          </a:p>
          <a:p>
            <a:pPr lvl="1" rtl="0"/>
            <a:r>
              <a:rPr lang="fr-CA" noProof="0"/>
              <a:t>Deuxième niveau</a:t>
            </a:r>
          </a:p>
          <a:p>
            <a:pPr lvl="2" rtl="0"/>
            <a:r>
              <a:rPr lang="fr-CA" noProof="0"/>
              <a:t>Troisième niveau</a:t>
            </a:r>
          </a:p>
          <a:p>
            <a:pPr lvl="3" rtl="0"/>
            <a:r>
              <a:rPr lang="fr-CA" noProof="0"/>
              <a:t>Quatrième niveau</a:t>
            </a:r>
          </a:p>
          <a:p>
            <a:pPr lvl="4" rtl="0"/>
            <a:r>
              <a:rPr lang="fr-CA" noProof="0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450C16B-8550-450E-A12F-52854E82E6FB}" type="datetime1">
              <a:rPr lang="fr-CA" noProof="0" smtClean="0"/>
              <a:t>2024-02-07</a:t>
            </a:fld>
            <a:endParaRPr lang="fr-CA" noProof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CA" noProof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r-CA" noProof="0" smtClean="0"/>
              <a:pPr rtl="0"/>
              <a:t>‹N°›</a:t>
            </a:fld>
            <a:endParaRPr lang="fr-CA" noProof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rme libre 6"/>
          <p:cNvSpPr/>
          <p:nvPr/>
        </p:nvSpPr>
        <p:spPr bwMode="auto">
          <a:xfrm>
            <a:off x="0" y="1"/>
            <a:ext cx="9144000" cy="1639491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  <a:endParaRPr lang="fr-CA" noProof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0C2A08C-EF92-482A-86F5-C378104FB0AD}" type="datetime1">
              <a:rPr lang="fr-CA" noProof="0" smtClean="0"/>
              <a:t>2024-02-07</a:t>
            </a:fld>
            <a:endParaRPr lang="fr-CA" noProof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CA" noProof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r-CA" noProof="0" smtClean="0"/>
              <a:pPr rtl="0"/>
              <a:t>‹N°›</a:t>
            </a:fld>
            <a:endParaRPr lang="fr-CA" noProof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ACD74CD-0C09-4071-AA4C-4CAC52FA80B5}" type="datetime1">
              <a:rPr lang="fr-CA" noProof="0" smtClean="0"/>
              <a:t>2024-02-07</a:t>
            </a:fld>
            <a:endParaRPr lang="fr-CA" noProof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CA" noProof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r-CA" noProof="0" smtClean="0"/>
              <a:pPr rtl="0"/>
              <a:t>‹N°›</a:t>
            </a:fld>
            <a:endParaRPr lang="fr-CA" noProof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rme libre 6"/>
          <p:cNvSpPr>
            <a:spLocks noChangeAspect="1"/>
          </p:cNvSpPr>
          <p:nvPr/>
        </p:nvSpPr>
        <p:spPr bwMode="auto">
          <a:xfrm>
            <a:off x="804864" y="334567"/>
            <a:ext cx="2660650" cy="13609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04864" y="334567"/>
            <a:ext cx="2660650" cy="1213797"/>
          </a:xfrm>
        </p:spPr>
        <p:txBody>
          <a:bodyPr rtlCol="0" anchor="b"/>
          <a:lstStyle>
            <a:lvl1pPr algn="l">
              <a:defRPr sz="1800" b="1"/>
            </a:lvl1pPr>
          </a:lstStyle>
          <a:p>
            <a:pPr rtl="0"/>
            <a:r>
              <a:rPr lang="fr-FR" noProof="0"/>
              <a:t>Modifiez le style du titre</a:t>
            </a:r>
            <a:endParaRPr lang="fr-CA" noProof="0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3641726" y="334568"/>
            <a:ext cx="4689475" cy="4061222"/>
          </a:xfrm>
        </p:spPr>
        <p:txBody>
          <a:bodyPr rtlCol="0">
            <a:normAutofit/>
          </a:bodyPr>
          <a:lstStyle/>
          <a:p>
            <a:pPr lvl="0" rtl="0"/>
            <a:r>
              <a:rPr lang="fr-CA" noProof="0"/>
              <a:t>Modifiez les styles du texte du masque</a:t>
            </a:r>
          </a:p>
          <a:p>
            <a:pPr lvl="1" rtl="0"/>
            <a:r>
              <a:rPr lang="fr-CA" noProof="0"/>
              <a:t>Deuxième niveau</a:t>
            </a:r>
          </a:p>
          <a:p>
            <a:pPr lvl="2" rtl="0"/>
            <a:r>
              <a:rPr lang="fr-CA" noProof="0"/>
              <a:t>Troisième niveau</a:t>
            </a:r>
          </a:p>
          <a:p>
            <a:pPr lvl="3" rtl="0"/>
            <a:r>
              <a:rPr lang="fr-CA" noProof="0"/>
              <a:t>Quatrième niveau</a:t>
            </a:r>
          </a:p>
          <a:p>
            <a:pPr lvl="4" rtl="0"/>
            <a:r>
              <a:rPr lang="fr-CA" noProof="0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804864" y="1695556"/>
            <a:ext cx="2660650" cy="2700233"/>
          </a:xfrm>
        </p:spPr>
        <p:txBody>
          <a:bodyPr rtlCol="0"/>
          <a:lstStyle>
            <a:lvl1pPr marL="0" indent="0">
              <a:buNone/>
              <a:defRPr sz="1260"/>
            </a:lvl1pPr>
            <a:lvl2pPr marL="411480" indent="0">
              <a:buNone/>
              <a:defRPr sz="1080"/>
            </a:lvl2pPr>
            <a:lvl3pPr marL="822960" indent="0">
              <a:buNone/>
              <a:defRPr sz="900"/>
            </a:lvl3pPr>
            <a:lvl4pPr marL="1234440" indent="0">
              <a:buNone/>
              <a:defRPr sz="810"/>
            </a:lvl4pPr>
            <a:lvl5pPr marL="1645920" indent="0">
              <a:buNone/>
              <a:defRPr sz="810"/>
            </a:lvl5pPr>
            <a:lvl6pPr marL="2057400" indent="0">
              <a:buNone/>
              <a:defRPr sz="810"/>
            </a:lvl6pPr>
            <a:lvl7pPr marL="2468880" indent="0">
              <a:buNone/>
              <a:defRPr sz="810"/>
            </a:lvl7pPr>
            <a:lvl8pPr marL="2880360" indent="0">
              <a:buNone/>
              <a:defRPr sz="810"/>
            </a:lvl8pPr>
            <a:lvl9pPr marL="3291840" indent="0">
              <a:buNone/>
              <a:defRPr sz="810"/>
            </a:lvl9pPr>
          </a:lstStyle>
          <a:p>
            <a:pPr lvl="0" rtl="0"/>
            <a:r>
              <a:rPr lang="fr-CA" noProof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9499AC8-301E-408F-AA61-45F8DC9B19DC}" type="datetime1">
              <a:rPr lang="fr-CA" noProof="0" smtClean="0"/>
              <a:t>2024-02-07</a:t>
            </a:fld>
            <a:endParaRPr lang="fr-CA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CA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fr-CA" noProof="0" smtClean="0"/>
              <a:pPr rtl="0"/>
              <a:t>‹N°›</a:t>
            </a:fld>
            <a:endParaRPr lang="fr-CA" noProof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1047" y="545642"/>
            <a:ext cx="3639741" cy="1212872"/>
          </a:xfrm>
        </p:spPr>
        <p:txBody>
          <a:bodyPr rtlCol="0" anchor="b">
            <a:normAutofit/>
          </a:bodyPr>
          <a:lstStyle>
            <a:lvl1pPr algn="l">
              <a:defRPr sz="2160" b="0"/>
            </a:lvl1pPr>
          </a:lstStyle>
          <a:p>
            <a:pPr rtl="0"/>
            <a:r>
              <a:rPr lang="fr-FR" noProof="0"/>
              <a:t>Modifiez le style du titre</a:t>
            </a:r>
            <a:endParaRPr lang="fr-CA" noProof="0"/>
          </a:p>
        </p:txBody>
      </p:sp>
      <p:sp>
        <p:nvSpPr>
          <p:cNvPr id="9" name="Espace réservé d’image 11"/>
          <p:cNvSpPr>
            <a:spLocks noGrp="1" noChangeAspect="1"/>
          </p:cNvSpPr>
          <p:nvPr>
            <p:ph type="pic" sz="quarter" idx="13" hasCustomPrompt="1"/>
          </p:nvPr>
        </p:nvSpPr>
        <p:spPr bwMode="auto">
          <a:xfrm>
            <a:off x="4573588" y="0"/>
            <a:ext cx="4570412" cy="51435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rtlCol="0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260"/>
            </a:lvl1pPr>
          </a:lstStyle>
          <a:p>
            <a:pPr rtl="0"/>
            <a:r>
              <a:rPr lang="fr-CA" noProof="0"/>
              <a:t>Cliquez sur l’icône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11047" y="1758513"/>
            <a:ext cx="3639741" cy="2637274"/>
          </a:xfrm>
        </p:spPr>
        <p:txBody>
          <a:bodyPr rtlCol="0" anchor="t">
            <a:normAutofit/>
          </a:bodyPr>
          <a:lstStyle>
            <a:lvl1pPr marL="0" indent="0">
              <a:buNone/>
              <a:defRPr sz="1080"/>
            </a:lvl1pPr>
            <a:lvl2pPr marL="411480" indent="0">
              <a:buNone/>
              <a:defRPr sz="1080"/>
            </a:lvl2pPr>
            <a:lvl3pPr marL="822960" indent="0">
              <a:buNone/>
              <a:defRPr sz="900"/>
            </a:lvl3pPr>
            <a:lvl4pPr marL="1234440" indent="0">
              <a:buNone/>
              <a:defRPr sz="810"/>
            </a:lvl4pPr>
            <a:lvl5pPr marL="1645920" indent="0">
              <a:buNone/>
              <a:defRPr sz="810"/>
            </a:lvl5pPr>
            <a:lvl6pPr marL="2057400" indent="0">
              <a:buNone/>
              <a:defRPr sz="810"/>
            </a:lvl6pPr>
            <a:lvl7pPr marL="2468880" indent="0">
              <a:buNone/>
              <a:defRPr sz="810"/>
            </a:lvl7pPr>
            <a:lvl8pPr marL="2880360" indent="0">
              <a:buNone/>
              <a:defRPr sz="810"/>
            </a:lvl8pPr>
            <a:lvl9pPr marL="3291840" indent="0">
              <a:buNone/>
              <a:defRPr sz="810"/>
            </a:lvl9pPr>
          </a:lstStyle>
          <a:p>
            <a:pPr lvl="0" rtl="0"/>
            <a:r>
              <a:rPr lang="fr-FR" noProof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2914359" y="4531023"/>
            <a:ext cx="732659" cy="273844"/>
          </a:xfrm>
        </p:spPr>
        <p:txBody>
          <a:bodyPr rtlCol="0"/>
          <a:lstStyle/>
          <a:p>
            <a:pPr rtl="0"/>
            <a:fld id="{C0A2397D-E9BD-4F5E-A8D4-A9AD74B084A3}" type="datetime1">
              <a:rPr lang="fr-CA" noProof="0" smtClean="0"/>
              <a:t>2024-02-07</a:t>
            </a:fld>
            <a:endParaRPr lang="fr-CA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42797" y="4531023"/>
            <a:ext cx="2471560" cy="273844"/>
          </a:xfrm>
        </p:spPr>
        <p:txBody>
          <a:bodyPr rtlCol="0"/>
          <a:lstStyle/>
          <a:p>
            <a:pPr rtl="0"/>
            <a:endParaRPr lang="fr-CA" noProof="0"/>
          </a:p>
        </p:txBody>
      </p:sp>
      <p:sp>
        <p:nvSpPr>
          <p:cNvPr id="7" name="Espace réservé du numéro de diapositive 6"/>
          <p:cNvSpPr>
            <a:spLocks noGrp="1"/>
          </p:cNvSpPr>
          <p:nvPr>
            <p:ph type="sldNum" sz="quarter" idx="12"/>
          </p:nvPr>
        </p:nvSpPr>
        <p:spPr>
          <a:xfrm>
            <a:off x="3647017" y="4436918"/>
            <a:ext cx="796616" cy="367950"/>
          </a:xfrm>
        </p:spPr>
        <p:txBody>
          <a:bodyPr rtlCol="0"/>
          <a:lstStyle/>
          <a:p>
            <a:pPr rtl="0"/>
            <a:fld id="{D57F1E4F-1CFF-5643-939E-217C01CDF565}" type="slidenum">
              <a:rPr lang="fr-CA" noProof="0" smtClean="0"/>
              <a:pPr rtl="0"/>
              <a:t>‹N°›</a:t>
            </a:fld>
            <a:endParaRPr lang="fr-CA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7501" y="335391"/>
            <a:ext cx="7928999" cy="727837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pPr rtl="0"/>
            <a:r>
              <a:rPr lang="fr-CA" noProof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7500" y="1638301"/>
            <a:ext cx="7922464" cy="2755798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 rtl="0"/>
            <a:r>
              <a:rPr lang="fr-CA" noProof="0"/>
              <a:t>Modifiez les styles du texte du masque</a:t>
            </a:r>
          </a:p>
          <a:p>
            <a:pPr lvl="1" rtl="0"/>
            <a:r>
              <a:rPr lang="fr-CA" noProof="0"/>
              <a:t>Deuxième niveau</a:t>
            </a:r>
          </a:p>
          <a:p>
            <a:pPr lvl="2" rtl="0"/>
            <a:r>
              <a:rPr lang="fr-CA" noProof="0"/>
              <a:t>Troisième niveau</a:t>
            </a:r>
          </a:p>
          <a:p>
            <a:pPr lvl="3" rtl="0"/>
            <a:r>
              <a:rPr lang="fr-CA" noProof="0"/>
              <a:t>Quatrième niveau</a:t>
            </a:r>
          </a:p>
          <a:p>
            <a:pPr lvl="4" rtl="0"/>
            <a:r>
              <a:rPr lang="fr-CA" noProof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38636" y="4531023"/>
            <a:ext cx="6483240" cy="27384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10">
                <a:solidFill>
                  <a:schemeClr val="tx1"/>
                </a:solidFill>
              </a:defRPr>
            </a:lvl1pPr>
          </a:lstStyle>
          <a:p>
            <a:pPr rtl="0"/>
            <a:endParaRPr lang="fr-CA" noProof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7000969" y="4531023"/>
            <a:ext cx="1007780" cy="27384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10">
                <a:solidFill>
                  <a:schemeClr val="tx1"/>
                </a:solidFill>
              </a:defRPr>
            </a:lvl1pPr>
          </a:lstStyle>
          <a:p>
            <a:pPr rtl="0"/>
            <a:fld id="{4053BEE9-500C-4D31-8DD4-F21BF8164359}" type="datetime1">
              <a:rPr lang="fr-CA" noProof="0" smtClean="0"/>
              <a:t>2024-02-07</a:t>
            </a:fld>
            <a:endParaRPr lang="fr-CA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008750" y="4436918"/>
            <a:ext cx="796616" cy="367950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1800">
                <a:solidFill>
                  <a:schemeClr val="accent1"/>
                </a:solidFill>
              </a:defRPr>
            </a:lvl1pPr>
          </a:lstStyle>
          <a:p>
            <a:pPr rtl="0"/>
            <a:fld id="{D57F1E4F-1CFF-5643-939E-217C01CDF565}" type="slidenum">
              <a:rPr lang="fr-CA" noProof="0" smtClean="0"/>
              <a:pPr rtl="0"/>
              <a:t>‹N°›</a:t>
            </a:fld>
            <a:endParaRPr lang="fr-CA" noProof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11480" rtl="0" eaLnBrk="1" latinLnBrk="0" hangingPunct="1">
        <a:spcBef>
          <a:spcPct val="0"/>
        </a:spcBef>
        <a:buNone/>
        <a:defRPr sz="36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8610" indent="-308610" algn="l" defTabSz="411480" rtl="0" eaLnBrk="1" latinLnBrk="0" hangingPunct="1">
        <a:spcBef>
          <a:spcPct val="20000"/>
        </a:spcBef>
        <a:spcAft>
          <a:spcPts val="540"/>
        </a:spcAft>
        <a:buClr>
          <a:schemeClr val="accent1"/>
        </a:buClr>
        <a:buFont typeface="Wingdings 2" charset="2"/>
        <a:buChar char=""/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668655" indent="-257175" algn="l" defTabSz="411480" rtl="0" eaLnBrk="1" latinLnBrk="0" hangingPunct="1">
        <a:spcBef>
          <a:spcPct val="20000"/>
        </a:spcBef>
        <a:spcAft>
          <a:spcPts val="540"/>
        </a:spcAft>
        <a:buClr>
          <a:schemeClr val="accent1"/>
        </a:buClr>
        <a:buFont typeface="Wingdings 2" charset="2"/>
        <a:buChar char=""/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defTabSz="411480" rtl="0" eaLnBrk="1" latinLnBrk="0" hangingPunct="1">
        <a:spcBef>
          <a:spcPct val="20000"/>
        </a:spcBef>
        <a:spcAft>
          <a:spcPts val="540"/>
        </a:spcAft>
        <a:buClr>
          <a:schemeClr val="accent1"/>
        </a:buClr>
        <a:buFont typeface="Wingdings 2" charset="2"/>
        <a:buChar char=""/>
        <a:defRPr sz="126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defTabSz="411480" rtl="0" eaLnBrk="1" latinLnBrk="0" hangingPunct="1">
        <a:spcBef>
          <a:spcPct val="20000"/>
        </a:spcBef>
        <a:spcAft>
          <a:spcPts val="540"/>
        </a:spcAft>
        <a:buClr>
          <a:schemeClr val="accent1"/>
        </a:buClr>
        <a:buFont typeface="Wingdings 2" charset="2"/>
        <a:buChar char=""/>
        <a:defRPr sz="108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defTabSz="411480" rtl="0" eaLnBrk="1" latinLnBrk="0" hangingPunct="1">
        <a:spcBef>
          <a:spcPct val="20000"/>
        </a:spcBef>
        <a:spcAft>
          <a:spcPts val="540"/>
        </a:spcAft>
        <a:buClr>
          <a:schemeClr val="accent1"/>
        </a:buClr>
        <a:buFont typeface="Wingdings 2" charset="2"/>
        <a:buChar char=""/>
        <a:defRPr sz="1080" kern="1200">
          <a:solidFill>
            <a:schemeClr val="tx1"/>
          </a:solidFill>
          <a:latin typeface="+mn-lt"/>
          <a:ea typeface="+mn-ea"/>
          <a:cs typeface="+mn-cs"/>
        </a:defRPr>
      </a:lvl5pPr>
      <a:lvl6pPr marL="2160000" indent="-205740" algn="l" defTabSz="411480" rtl="0" eaLnBrk="1" latinLnBrk="0" hangingPunct="1">
        <a:spcBef>
          <a:spcPct val="20000"/>
        </a:spcBef>
        <a:spcAft>
          <a:spcPts val="540"/>
        </a:spcAft>
        <a:buClr>
          <a:schemeClr val="accent1"/>
        </a:buClr>
        <a:buFont typeface="Wingdings 2" charset="2"/>
        <a:buChar char=""/>
        <a:defRPr sz="1080" kern="1200">
          <a:solidFill>
            <a:schemeClr val="tx1"/>
          </a:solidFill>
          <a:latin typeface="+mn-lt"/>
          <a:ea typeface="+mn-ea"/>
          <a:cs typeface="+mn-cs"/>
        </a:defRPr>
      </a:lvl6pPr>
      <a:lvl7pPr marL="2520000" indent="-205740" algn="l" defTabSz="411480" rtl="0" eaLnBrk="1" latinLnBrk="0" hangingPunct="1">
        <a:spcBef>
          <a:spcPct val="20000"/>
        </a:spcBef>
        <a:spcAft>
          <a:spcPts val="540"/>
        </a:spcAft>
        <a:buClr>
          <a:schemeClr val="accent1"/>
        </a:buClr>
        <a:buFont typeface="Wingdings 2" charset="2"/>
        <a:buChar char=""/>
        <a:defRPr sz="1080" kern="1200">
          <a:solidFill>
            <a:schemeClr val="tx1"/>
          </a:solidFill>
          <a:latin typeface="+mn-lt"/>
          <a:ea typeface="+mn-ea"/>
          <a:cs typeface="+mn-cs"/>
        </a:defRPr>
      </a:lvl7pPr>
      <a:lvl8pPr marL="2880000" indent="-205740" algn="l" defTabSz="411480" rtl="0" eaLnBrk="1" latinLnBrk="0" hangingPunct="1">
        <a:spcBef>
          <a:spcPct val="20000"/>
        </a:spcBef>
        <a:spcAft>
          <a:spcPts val="540"/>
        </a:spcAft>
        <a:buClr>
          <a:schemeClr val="accent1"/>
        </a:buClr>
        <a:buFont typeface="Wingdings 2" charset="2"/>
        <a:buChar char=""/>
        <a:defRPr sz="1080" kern="1200">
          <a:solidFill>
            <a:schemeClr val="tx1"/>
          </a:solidFill>
          <a:latin typeface="+mn-lt"/>
          <a:ea typeface="+mn-ea"/>
          <a:cs typeface="+mn-cs"/>
        </a:defRPr>
      </a:lvl8pPr>
      <a:lvl9pPr marL="3240000" indent="-205740" algn="l" defTabSz="411480" rtl="0" eaLnBrk="1" latinLnBrk="0" hangingPunct="1">
        <a:spcBef>
          <a:spcPct val="20000"/>
        </a:spcBef>
        <a:spcAft>
          <a:spcPts val="540"/>
        </a:spcAft>
        <a:buClr>
          <a:schemeClr val="accent1"/>
        </a:buClr>
        <a:buFont typeface="Wingdings 2" charset="2"/>
        <a:buChar char=""/>
        <a:defRPr sz="10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148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41148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41148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41148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41148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41148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41148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41148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41148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0"/>
                <a:lumOff val="100000"/>
              </a:schemeClr>
            </a:gs>
            <a:gs pos="35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6292C88-CCBB-A85F-B5B9-7D74B34D8A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62166A4B-35EE-BCBC-AE6A-9795BAD383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914400" y="-514350"/>
            <a:ext cx="10972800" cy="6172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CA" sz="1138"/>
          </a:p>
        </p:txBody>
      </p:sp>
      <p:sp useBgFill="1">
        <p:nvSpPr>
          <p:cNvPr id="24" name="Forme libre : Forme 23">
            <a:extLst>
              <a:ext uri="{FF2B5EF4-FFF2-40B4-BE49-F238E27FC236}">
                <a16:creationId xmlns:a16="http://schemas.microsoft.com/office/drawing/2014/main" id="{0A2FA265-0E81-B52E-FB56-F68183397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1500052" y="71302"/>
            <a:ext cx="6172200" cy="5000897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p14="http://schemas.microsoft.com/office/powerpoint/2010/main" xmlns:a16="http://schemas.microsoft.com/office/drawing/2014/main"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CA" sz="1138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998DC97-E9F6-8B9D-5279-C33214584C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335280" y="1539067"/>
            <a:ext cx="3594614" cy="2065367"/>
          </a:xfrm>
          <a:effectLst/>
        </p:spPr>
        <p:txBody>
          <a:bodyPr rtlCol="0" anchor="ctr">
            <a:normAutofit/>
          </a:bodyPr>
          <a:lstStyle/>
          <a:p>
            <a:pPr algn="ctr"/>
            <a:r>
              <a:rPr lang="fr-CA" sz="4320">
                <a:solidFill>
                  <a:schemeClr val="accent3"/>
                </a:solidFill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How will we pay for this?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A053FE3-0E4D-B8FA-0E00-E642E4972C0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ctrTitle"/>
          </p:nvPr>
        </p:nvSpPr>
        <p:spPr>
          <a:xfrm>
            <a:off x="4572001" y="415278"/>
            <a:ext cx="4907280" cy="4312949"/>
          </a:xfrm>
          <a:effectLst/>
        </p:spPr>
        <p:txBody>
          <a:bodyPr rtlCol="0" anchor="ctr">
            <a:normAutofit/>
          </a:bodyPr>
          <a:lstStyle/>
          <a:p>
            <a:pPr algn="ctr"/>
            <a:r>
              <a:rPr lang="fr-CA">
                <a:solidFill>
                  <a:schemeClr val="accent4">
                    <a:lumMod val="20000"/>
                    <a:lumOff val="80000"/>
                  </a:schemeClr>
                </a:solidFill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International</a:t>
            </a:r>
            <a:br>
              <a:rPr lang="fr-CA" sz="5940">
                <a:latin typeface="Amasis MT Pro Black" panose="02040A04050005020304" pitchFamily="18" charset="0"/>
                <a:ea typeface="Sharp Sans No1 Bold" pitchFamily="50" charset="0"/>
                <a:cs typeface="Sharp Sans No1 Bold" pitchFamily="50" charset="0"/>
              </a:rPr>
            </a:br>
            <a:r>
              <a:rPr lang="fr-CA" sz="5940">
                <a:latin typeface="Amasis MT Pro Black" panose="02040A04050005020304" pitchFamily="18" charset="0"/>
                <a:ea typeface="Sharp Sans No1 Bold" pitchFamily="50" charset="0"/>
                <a:cs typeface="Sharp Sans No1 Bold" pitchFamily="50" charset="0"/>
              </a:rPr>
              <a:t>Financial Aid</a:t>
            </a:r>
            <a:br>
              <a:rPr lang="fr-CA">
                <a:latin typeface="Amasis MT Pro Black" panose="02040A04050005020304" pitchFamily="18" charset="0"/>
              </a:rPr>
            </a:br>
            <a:endParaRPr lang="fr-CA">
              <a:solidFill>
                <a:schemeClr val="accent4">
                  <a:lumMod val="20000"/>
                  <a:lumOff val="80000"/>
                </a:schemeClr>
              </a:solidFill>
              <a:latin typeface="Sharp Sans No1 Bold" pitchFamily="50" charset="0"/>
              <a:ea typeface="Sharp Sans No1 Bold" pitchFamily="50" charset="0"/>
              <a:cs typeface="Sharp Sans No1 Bold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9924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0"/>
                <a:lumOff val="100000"/>
              </a:schemeClr>
            </a:gs>
            <a:gs pos="35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17594C5-914A-2B10-2A8D-B0DA5B0280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BAB120BD-F632-6360-3682-EACF4A53C5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914400" y="-514350"/>
            <a:ext cx="10972800" cy="6172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CA" sz="1138"/>
          </a:p>
        </p:txBody>
      </p:sp>
      <p:sp useBgFill="1">
        <p:nvSpPr>
          <p:cNvPr id="24" name="Forme libre : Forme 23">
            <a:extLst>
              <a:ext uri="{FF2B5EF4-FFF2-40B4-BE49-F238E27FC236}">
                <a16:creationId xmlns:a16="http://schemas.microsoft.com/office/drawing/2014/main" id="{90AB0386-A6B1-A9A5-33E4-720F18D691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1500052" y="71302"/>
            <a:ext cx="6172200" cy="5000897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="" xmlns:a14="http://schemas.microsoft.com/office/drawing/2010/main" xmlns:a16="http://schemas.microsoft.com/office/drawing/2014/main" xmlns:p14="http://schemas.microsoft.com/office/powerpoint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CA" sz="1138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E165336-537D-BA0E-92E1-50921F3424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335280" y="1539067"/>
            <a:ext cx="3594614" cy="2065367"/>
          </a:xfrm>
          <a:effectLst/>
        </p:spPr>
        <p:txBody>
          <a:bodyPr rtlCol="0" anchor="ctr">
            <a:normAutofit/>
          </a:bodyPr>
          <a:lstStyle/>
          <a:p>
            <a:pPr algn="ctr"/>
            <a:r>
              <a:rPr lang="fr-CA" sz="4320">
                <a:solidFill>
                  <a:schemeClr val="accent3"/>
                </a:solidFill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How will we pay for this?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FA8A4F0-B6CB-509B-0163-02680D9AD2D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ctrTitle"/>
          </p:nvPr>
        </p:nvSpPr>
        <p:spPr>
          <a:xfrm>
            <a:off x="4572001" y="415278"/>
            <a:ext cx="4907280" cy="4312949"/>
          </a:xfrm>
          <a:effectLst/>
        </p:spPr>
        <p:txBody>
          <a:bodyPr rtlCol="0" anchor="ctr">
            <a:normAutofit/>
          </a:bodyPr>
          <a:lstStyle/>
          <a:p>
            <a:pPr algn="ctr"/>
            <a:r>
              <a:rPr lang="fr-CA" sz="4320">
                <a:solidFill>
                  <a:schemeClr val="accent4">
                    <a:lumMod val="20000"/>
                    <a:lumOff val="80000"/>
                  </a:schemeClr>
                </a:solidFill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Sovereign Wealth </a:t>
            </a:r>
            <a:br>
              <a:rPr lang="fr-CA">
                <a:solidFill>
                  <a:schemeClr val="accent4">
                    <a:lumMod val="20000"/>
                    <a:lumOff val="80000"/>
                  </a:schemeClr>
                </a:solidFill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</a:br>
            <a:r>
              <a:rPr lang="fr-CA" sz="5940">
                <a:latin typeface="Amasis MT Pro Black" panose="02040A04050005020304" pitchFamily="18" charset="0"/>
                <a:ea typeface="Sharp Sans No1 Bold" pitchFamily="50" charset="0"/>
                <a:cs typeface="Sharp Sans No1 Bold" pitchFamily="50" charset="0"/>
              </a:rPr>
              <a:t>Funds</a:t>
            </a:r>
            <a:endParaRPr lang="fr-CA" sz="5940">
              <a:solidFill>
                <a:schemeClr val="accent4">
                  <a:lumMod val="20000"/>
                  <a:lumOff val="80000"/>
                </a:schemeClr>
              </a:solidFill>
              <a:latin typeface="Amasis MT Pro Black" panose="02040A04050005020304" pitchFamily="18" charset="0"/>
              <a:ea typeface="Sharp Sans No1 Bold" pitchFamily="50" charset="0"/>
              <a:cs typeface="Sharp Sans No1 Bold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7397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0"/>
                <a:lumOff val="100000"/>
              </a:schemeClr>
            </a:gs>
            <a:gs pos="35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2CFE365-3EE7-4942-2B05-63CF5055F7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CA2D3E5E-7A4B-B8B4-8F08-B9774B2C97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914400" y="-514350"/>
            <a:ext cx="10972800" cy="6172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CA" sz="1138"/>
          </a:p>
        </p:txBody>
      </p:sp>
      <p:sp useBgFill="1">
        <p:nvSpPr>
          <p:cNvPr id="24" name="Forme libre : Forme 23">
            <a:extLst>
              <a:ext uri="{FF2B5EF4-FFF2-40B4-BE49-F238E27FC236}">
                <a16:creationId xmlns:a16="http://schemas.microsoft.com/office/drawing/2014/main" id="{54969323-FF34-87B8-4D25-1E8BF365C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1500052" y="71302"/>
            <a:ext cx="6172200" cy="5000897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="" xmlns:a14="http://schemas.microsoft.com/office/drawing/2010/main" xmlns:a16="http://schemas.microsoft.com/office/drawing/2014/main" xmlns:p14="http://schemas.microsoft.com/office/powerpoint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CA" sz="1138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3484F4B-EB34-7C0E-47E6-16EDD149F8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335280" y="1539067"/>
            <a:ext cx="3594614" cy="2065367"/>
          </a:xfrm>
          <a:effectLst/>
        </p:spPr>
        <p:txBody>
          <a:bodyPr rtlCol="0" anchor="ctr">
            <a:normAutofit/>
          </a:bodyPr>
          <a:lstStyle/>
          <a:p>
            <a:pPr algn="ctr"/>
            <a:r>
              <a:rPr lang="fr-CA" sz="4320">
                <a:solidFill>
                  <a:schemeClr val="accent2"/>
                </a:solidFill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What is involved?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E53EFFA-01DC-0086-8C3F-C95A9B28345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ctrTitle"/>
          </p:nvPr>
        </p:nvSpPr>
        <p:spPr>
          <a:xfrm>
            <a:off x="4572001" y="415278"/>
            <a:ext cx="4907280" cy="4312949"/>
          </a:xfrm>
          <a:effectLst/>
        </p:spPr>
        <p:txBody>
          <a:bodyPr rtlCol="0" anchor="ctr">
            <a:normAutofit/>
          </a:bodyPr>
          <a:lstStyle/>
          <a:p>
            <a:pPr algn="ctr"/>
            <a:r>
              <a:rPr lang="fr-CA" sz="4320">
                <a:solidFill>
                  <a:schemeClr val="accent4">
                    <a:lumMod val="20000"/>
                    <a:lumOff val="80000"/>
                  </a:schemeClr>
                </a:solidFill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Reconstruction </a:t>
            </a:r>
            <a:br>
              <a:rPr lang="fr-CA" sz="4320">
                <a:solidFill>
                  <a:schemeClr val="accent4">
                    <a:lumMod val="20000"/>
                    <a:lumOff val="80000"/>
                  </a:schemeClr>
                </a:solidFill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</a:br>
            <a:r>
              <a:rPr lang="fr-CA" sz="4320">
                <a:solidFill>
                  <a:schemeClr val="accent4">
                    <a:lumMod val="20000"/>
                    <a:lumOff val="80000"/>
                  </a:schemeClr>
                </a:solidFill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of the </a:t>
            </a:r>
            <a:br>
              <a:rPr lang="fr-CA" sz="4320">
                <a:solidFill>
                  <a:schemeClr val="accent3">
                    <a:lumMod val="20000"/>
                    <a:lumOff val="80000"/>
                  </a:schemeClr>
                </a:solidFill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</a:br>
            <a:r>
              <a:rPr lang="fr-CA" sz="6480">
                <a:solidFill>
                  <a:schemeClr val="tx1"/>
                </a:solidFill>
                <a:latin typeface="Amasis MT Pro Black" panose="02040A04050005020304" pitchFamily="18" charset="0"/>
                <a:ea typeface="Sharp Sans No1 Bold" pitchFamily="50" charset="0"/>
                <a:cs typeface="Sharp Sans No1 Bold" pitchFamily="50" charset="0"/>
              </a:rPr>
              <a:t>Palestinian</a:t>
            </a:r>
            <a:r>
              <a:rPr lang="fr-CA" sz="4320">
                <a:solidFill>
                  <a:schemeClr val="accent3">
                    <a:lumMod val="20000"/>
                    <a:lumOff val="80000"/>
                  </a:schemeClr>
                </a:solidFill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 </a:t>
            </a:r>
            <a:br>
              <a:rPr lang="fr-CA" sz="4320">
                <a:solidFill>
                  <a:schemeClr val="accent3">
                    <a:lumMod val="20000"/>
                    <a:lumOff val="80000"/>
                  </a:schemeClr>
                </a:solidFill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</a:br>
            <a:r>
              <a:rPr lang="fr-CA" sz="4320">
                <a:solidFill>
                  <a:schemeClr val="accent3">
                    <a:lumMod val="20000"/>
                    <a:lumOff val="80000"/>
                  </a:schemeClr>
                </a:solidFill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areas +</a:t>
            </a:r>
            <a:endParaRPr lang="fr-CA" sz="4320">
              <a:solidFill>
                <a:schemeClr val="accent4">
                  <a:lumMod val="20000"/>
                  <a:lumOff val="80000"/>
                </a:schemeClr>
              </a:solidFill>
              <a:latin typeface="Sharp Sans No1 Bold" pitchFamily="50" charset="0"/>
              <a:ea typeface="Sharp Sans No1 Bold" pitchFamily="50" charset="0"/>
              <a:cs typeface="Sharp Sans No1 Bold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63315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0"/>
                <a:lumOff val="100000"/>
              </a:schemeClr>
            </a:gs>
            <a:gs pos="35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7DB3046-1321-3308-006B-D342E15CBC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23D2C9B6-635A-32E6-E60E-6D8FF43886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914400" y="-514350"/>
            <a:ext cx="10972800" cy="6172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CA" sz="1138"/>
          </a:p>
        </p:txBody>
      </p:sp>
      <p:sp useBgFill="1">
        <p:nvSpPr>
          <p:cNvPr id="24" name="Forme libre : Forme 23">
            <a:extLst>
              <a:ext uri="{FF2B5EF4-FFF2-40B4-BE49-F238E27FC236}">
                <a16:creationId xmlns:a16="http://schemas.microsoft.com/office/drawing/2014/main" id="{1CCF91CF-86CB-D8C9-436D-4A6FCB1706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1500052" y="71302"/>
            <a:ext cx="6172200" cy="5000897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p14="http://schemas.microsoft.com/office/powerpoint/2010/main" xmlns:a16="http://schemas.microsoft.com/office/drawing/2014/main"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CA" sz="1138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6168A0A-6E9B-3F7F-B2A8-3863A5B221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335280" y="1539067"/>
            <a:ext cx="3594614" cy="2065367"/>
          </a:xfrm>
          <a:effectLst/>
        </p:spPr>
        <p:txBody>
          <a:bodyPr rtlCol="0" anchor="ctr">
            <a:normAutofit/>
          </a:bodyPr>
          <a:lstStyle/>
          <a:p>
            <a:pPr algn="ctr"/>
            <a:r>
              <a:rPr lang="fr-CA" sz="4320">
                <a:solidFill>
                  <a:schemeClr val="accent2"/>
                </a:solidFill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What is involved?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94C995A-864C-1010-3A6E-FA73465CB86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ctrTitle"/>
          </p:nvPr>
        </p:nvSpPr>
        <p:spPr>
          <a:xfrm>
            <a:off x="4572001" y="415278"/>
            <a:ext cx="4907280" cy="4312949"/>
          </a:xfrm>
          <a:effectLst/>
        </p:spPr>
        <p:txBody>
          <a:bodyPr rtlCol="0" anchor="ctr">
            <a:normAutofit/>
          </a:bodyPr>
          <a:lstStyle/>
          <a:p>
            <a:pPr algn="ctr"/>
            <a:r>
              <a:rPr lang="fr-CA" sz="4320">
                <a:solidFill>
                  <a:schemeClr val="accent4">
                    <a:lumMod val="20000"/>
                    <a:lumOff val="80000"/>
                  </a:schemeClr>
                </a:solidFill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+ the full</a:t>
            </a:r>
            <a:br>
              <a:rPr lang="fr-CA" sz="4320">
                <a:solidFill>
                  <a:schemeClr val="accent4">
                    <a:lumMod val="20000"/>
                    <a:lumOff val="80000"/>
                  </a:schemeClr>
                </a:solidFill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</a:br>
            <a:r>
              <a:rPr lang="fr-CA" sz="4320">
                <a:solidFill>
                  <a:schemeClr val="accent4">
                    <a:lumMod val="20000"/>
                    <a:lumOff val="80000"/>
                  </a:schemeClr>
                </a:solidFill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building of the </a:t>
            </a:r>
            <a:br>
              <a:rPr lang="fr-CA" sz="5400"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</a:br>
            <a:r>
              <a:rPr lang="fr-CA" sz="5400">
                <a:latin typeface="Amasis MT Pro Black" panose="02040A04050005020304" pitchFamily="18" charset="0"/>
                <a:ea typeface="Sharp Sans No1 Bold" pitchFamily="50" charset="0"/>
                <a:cs typeface="Sharp Sans No1 Bold" pitchFamily="50" charset="0"/>
              </a:rPr>
              <a:t>Oasis Plan</a:t>
            </a:r>
            <a:br>
              <a:rPr lang="fr-CA" sz="5400"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</a:br>
            <a:r>
              <a:rPr lang="fr-CA" sz="4320">
                <a:solidFill>
                  <a:schemeClr val="accent4">
                    <a:lumMod val="20000"/>
                    <a:lumOff val="80000"/>
                  </a:schemeClr>
                </a:solidFill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infrastructure</a:t>
            </a:r>
          </a:p>
        </p:txBody>
      </p:sp>
    </p:spTree>
    <p:extLst>
      <p:ext uri="{BB962C8B-B14F-4D97-AF65-F5344CB8AC3E}">
        <p14:creationId xmlns:p14="http://schemas.microsoft.com/office/powerpoint/2010/main" val="1235641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0"/>
                <a:lumOff val="100000"/>
              </a:schemeClr>
            </a:gs>
            <a:gs pos="35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F7A75CB-B7BE-3B76-4C18-6B06190F01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94488B94-16C4-9423-39E8-A88E38D0D3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914400" y="-514350"/>
            <a:ext cx="10972800" cy="6172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CA" sz="1138"/>
          </a:p>
        </p:txBody>
      </p:sp>
      <p:sp useBgFill="1">
        <p:nvSpPr>
          <p:cNvPr id="24" name="Forme libre : Forme 23">
            <a:extLst>
              <a:ext uri="{FF2B5EF4-FFF2-40B4-BE49-F238E27FC236}">
                <a16:creationId xmlns:a16="http://schemas.microsoft.com/office/drawing/2014/main" id="{E761ACBD-C245-0708-8C41-5C034A9830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1500052" y="71302"/>
            <a:ext cx="6172200" cy="5000897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="" xmlns:a14="http://schemas.microsoft.com/office/drawing/2010/main" xmlns:a16="http://schemas.microsoft.com/office/drawing/2014/main" xmlns:p14="http://schemas.microsoft.com/office/powerpoint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CA" sz="1138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40803B6-019D-D20A-77D2-FA3DA40BD7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335280" y="1539067"/>
            <a:ext cx="3594614" cy="2065367"/>
          </a:xfrm>
          <a:effectLst/>
        </p:spPr>
        <p:txBody>
          <a:bodyPr rtlCol="0" anchor="ctr">
            <a:normAutofit/>
          </a:bodyPr>
          <a:lstStyle/>
          <a:p>
            <a:pPr algn="ctr"/>
            <a:r>
              <a:rPr lang="fr-CA" sz="4320">
                <a:solidFill>
                  <a:schemeClr val="accent3"/>
                </a:solidFill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How will we pay for this?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1E3E34F-7884-97D0-C44A-F601D8E8DE9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ctrTitle"/>
          </p:nvPr>
        </p:nvSpPr>
        <p:spPr>
          <a:xfrm>
            <a:off x="4572001" y="415278"/>
            <a:ext cx="4907280" cy="4312949"/>
          </a:xfrm>
          <a:effectLst/>
        </p:spPr>
        <p:txBody>
          <a:bodyPr rtlCol="0" anchor="ctr">
            <a:normAutofit/>
          </a:bodyPr>
          <a:lstStyle/>
          <a:p>
            <a:r>
              <a:rPr lang="fr-CA" sz="5940">
                <a:latin typeface="Amasis MT Pro Black" panose="02040A04050005020304" pitchFamily="18" charset="0"/>
                <a:ea typeface="Sharp Sans No1 Bold" pitchFamily="50" charset="0"/>
                <a:cs typeface="Sharp Sans No1 Bold" pitchFamily="50" charset="0"/>
              </a:rPr>
              <a:t>$100 billion</a:t>
            </a:r>
            <a:r>
              <a:rPr lang="fr-CA" sz="8640">
                <a:latin typeface="Amasis MT Pro Black" panose="02040A04050005020304" pitchFamily="18" charset="0"/>
                <a:ea typeface="Sharp Sans No1 Bold" pitchFamily="50" charset="0"/>
                <a:cs typeface="Sharp Sans No1 Bold" pitchFamily="50" charset="0"/>
              </a:rPr>
              <a:t> </a:t>
            </a:r>
            <a:r>
              <a:rPr lang="fr-CA">
                <a:solidFill>
                  <a:schemeClr val="accent4">
                    <a:lumMod val="20000"/>
                    <a:lumOff val="80000"/>
                  </a:schemeClr>
                </a:solidFill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credit over</a:t>
            </a:r>
            <a:br>
              <a:rPr lang="fr-CA">
                <a:solidFill>
                  <a:schemeClr val="accent4">
                    <a:lumMod val="20000"/>
                    <a:lumOff val="80000"/>
                  </a:schemeClr>
                </a:solidFill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</a:br>
            <a:r>
              <a:rPr lang="fr-CA">
                <a:solidFill>
                  <a:schemeClr val="accent4">
                    <a:lumMod val="20000"/>
                    <a:lumOff val="80000"/>
                  </a:schemeClr>
                </a:solidFill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10 years</a:t>
            </a:r>
          </a:p>
        </p:txBody>
      </p:sp>
    </p:spTree>
    <p:extLst>
      <p:ext uri="{BB962C8B-B14F-4D97-AF65-F5344CB8AC3E}">
        <p14:creationId xmlns:p14="http://schemas.microsoft.com/office/powerpoint/2010/main" val="1284868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0"/>
                <a:lumOff val="100000"/>
              </a:schemeClr>
            </a:gs>
            <a:gs pos="35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C18BA5D-47B3-8D57-7B74-34E946755D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A3E39AF-A607-20D9-0AEF-977C76507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914400" y="-514350"/>
            <a:ext cx="10972800" cy="6172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CA" sz="1138"/>
          </a:p>
        </p:txBody>
      </p:sp>
      <p:sp useBgFill="1">
        <p:nvSpPr>
          <p:cNvPr id="24" name="Forme libre : Forme 23">
            <a:extLst>
              <a:ext uri="{FF2B5EF4-FFF2-40B4-BE49-F238E27FC236}">
                <a16:creationId xmlns:a16="http://schemas.microsoft.com/office/drawing/2014/main" id="{E0F33ACA-1541-F899-09C6-6219FD4FB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1500052" y="71302"/>
            <a:ext cx="6172200" cy="5000897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="" xmlns:a14="http://schemas.microsoft.com/office/drawing/2010/main" xmlns:a16="http://schemas.microsoft.com/office/drawing/2014/main" xmlns:p14="http://schemas.microsoft.com/office/powerpoint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CA" sz="1138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808D8E7-0E94-8D80-FE75-C7091A7CF1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335280" y="1539067"/>
            <a:ext cx="3594614" cy="2065367"/>
          </a:xfrm>
          <a:effectLst/>
        </p:spPr>
        <p:txBody>
          <a:bodyPr rtlCol="0" anchor="ctr">
            <a:normAutofit/>
          </a:bodyPr>
          <a:lstStyle/>
          <a:p>
            <a:pPr algn="ctr"/>
            <a:r>
              <a:rPr lang="fr-CA" sz="4320">
                <a:solidFill>
                  <a:schemeClr val="accent3"/>
                </a:solidFill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How will we pay for this?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C60EED68-41BF-EEC8-5B0A-7F262539EE2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ctrTitle"/>
          </p:nvPr>
        </p:nvSpPr>
        <p:spPr>
          <a:xfrm>
            <a:off x="4572001" y="415278"/>
            <a:ext cx="4907280" cy="4312949"/>
          </a:xfrm>
          <a:effectLst/>
        </p:spPr>
        <p:txBody>
          <a:bodyPr rtlCol="0" anchor="ctr">
            <a:normAutofit/>
          </a:bodyPr>
          <a:lstStyle/>
          <a:p>
            <a:pPr algn="ctr"/>
            <a:r>
              <a:rPr lang="fr-CA" sz="8640">
                <a:solidFill>
                  <a:schemeClr val="tx1"/>
                </a:solidFill>
                <a:latin typeface="Amasis MT Pro Black" panose="02040A04050005020304" pitchFamily="18" charset="0"/>
                <a:ea typeface="Sharp Sans No1 Bold" pitchFamily="50" charset="0"/>
                <a:cs typeface="Sharp Sans No1 Bold" pitchFamily="50" charset="0"/>
              </a:rPr>
              <a:t>~2%</a:t>
            </a:r>
            <a:br>
              <a:rPr lang="fr-CA">
                <a:solidFill>
                  <a:schemeClr val="accent4">
                    <a:lumMod val="20000"/>
                    <a:lumOff val="80000"/>
                  </a:schemeClr>
                </a:solidFill>
                <a:latin typeface="Amasis MT Pro Black" panose="02040A04050005020304" pitchFamily="18" charset="0"/>
              </a:rPr>
            </a:br>
            <a:r>
              <a:rPr lang="fr-CA" err="1">
                <a:solidFill>
                  <a:schemeClr val="accent4">
                    <a:lumMod val="20000"/>
                    <a:lumOff val="80000"/>
                  </a:schemeClr>
                </a:solidFill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concessionary</a:t>
            </a:r>
            <a:r>
              <a:rPr lang="fr-CA">
                <a:solidFill>
                  <a:schemeClr val="accent4">
                    <a:lumMod val="20000"/>
                    <a:lumOff val="80000"/>
                  </a:schemeClr>
                </a:solidFill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 </a:t>
            </a:r>
            <a:r>
              <a:rPr lang="fr-CA" err="1">
                <a:solidFill>
                  <a:schemeClr val="accent4">
                    <a:lumMod val="20000"/>
                    <a:lumOff val="80000"/>
                  </a:schemeClr>
                </a:solidFill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development</a:t>
            </a:r>
            <a:r>
              <a:rPr lang="fr-CA">
                <a:solidFill>
                  <a:schemeClr val="accent4">
                    <a:lumMod val="20000"/>
                    <a:lumOff val="80000"/>
                  </a:schemeClr>
                </a:solidFill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 rate </a:t>
            </a:r>
            <a:r>
              <a:rPr lang="fr-CA" err="1">
                <a:solidFill>
                  <a:schemeClr val="accent4">
                    <a:lumMod val="20000"/>
                    <a:lumOff val="80000"/>
                  </a:schemeClr>
                </a:solidFill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loans</a:t>
            </a:r>
            <a:endParaRPr lang="fr-CA">
              <a:solidFill>
                <a:schemeClr val="accent4">
                  <a:lumMod val="20000"/>
                  <a:lumOff val="80000"/>
                </a:schemeClr>
              </a:solidFill>
              <a:latin typeface="Sharp Sans No1 Bold" pitchFamily="50" charset="0"/>
              <a:ea typeface="Sharp Sans No1 Bold" pitchFamily="50" charset="0"/>
              <a:cs typeface="Sharp Sans No1 Bold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19860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0"/>
                <a:lumOff val="100000"/>
              </a:schemeClr>
            </a:gs>
            <a:gs pos="35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97BC14A-B6CE-0094-65D4-A124C315BC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3EAC3198-3357-9DAC-892C-C2CF518FF1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914400" y="-514350"/>
            <a:ext cx="10972800" cy="6172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CA" sz="1138"/>
          </a:p>
        </p:txBody>
      </p:sp>
      <p:sp useBgFill="1">
        <p:nvSpPr>
          <p:cNvPr id="24" name="Forme libre : Forme 23">
            <a:extLst>
              <a:ext uri="{FF2B5EF4-FFF2-40B4-BE49-F238E27FC236}">
                <a16:creationId xmlns:a16="http://schemas.microsoft.com/office/drawing/2014/main" id="{B6DFA533-9F67-145A-B563-359C4D79BC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1500052" y="71302"/>
            <a:ext cx="6172200" cy="5000897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p14="http://schemas.microsoft.com/office/powerpoint/2010/main" xmlns:a16="http://schemas.microsoft.com/office/drawing/2014/main"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CA" sz="1138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77EFB1A-274D-DF8B-82FC-DCC4B89F2A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335280" y="1539067"/>
            <a:ext cx="3594614" cy="2065367"/>
          </a:xfrm>
          <a:effectLst/>
        </p:spPr>
        <p:txBody>
          <a:bodyPr rtlCol="0" anchor="ctr">
            <a:normAutofit/>
          </a:bodyPr>
          <a:lstStyle/>
          <a:p>
            <a:pPr algn="ctr"/>
            <a:r>
              <a:rPr lang="fr-CA" sz="4320">
                <a:solidFill>
                  <a:schemeClr val="accent3"/>
                </a:solidFill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How will we pay for this?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7350C5D-2070-C876-1F41-1E3ED252414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ctrTitle"/>
          </p:nvPr>
        </p:nvSpPr>
        <p:spPr>
          <a:xfrm>
            <a:off x="4572001" y="415278"/>
            <a:ext cx="4907280" cy="4312949"/>
          </a:xfrm>
          <a:effectLst/>
        </p:spPr>
        <p:txBody>
          <a:bodyPr rtlCol="0" anchor="ctr">
            <a:normAutofit/>
          </a:bodyPr>
          <a:lstStyle/>
          <a:p>
            <a:pPr algn="ctr"/>
            <a:r>
              <a:rPr lang="fr-CA" sz="8640">
                <a:solidFill>
                  <a:schemeClr val="tx1"/>
                </a:solidFill>
                <a:latin typeface="Amasis MT Pro Black" panose="02040A04050005020304" pitchFamily="18" charset="0"/>
                <a:ea typeface="Sharp Sans No1 Bold" pitchFamily="50" charset="0"/>
                <a:cs typeface="Sharp Sans No1 Bold" pitchFamily="50" charset="0"/>
              </a:rPr>
              <a:t>20 year</a:t>
            </a:r>
            <a:br>
              <a:rPr lang="fr-CA" sz="8640">
                <a:solidFill>
                  <a:schemeClr val="tx1"/>
                </a:solidFill>
                <a:latin typeface="Amasis MT Pro Black" panose="02040A04050005020304" pitchFamily="18" charset="0"/>
                <a:ea typeface="Sharp Sans No1 Bold" pitchFamily="50" charset="0"/>
                <a:cs typeface="Sharp Sans No1 Bold" pitchFamily="50" charset="0"/>
              </a:rPr>
            </a:br>
            <a:r>
              <a:rPr lang="fr-CA">
                <a:solidFill>
                  <a:schemeClr val="accent4">
                    <a:lumMod val="20000"/>
                    <a:lumOff val="80000"/>
                  </a:schemeClr>
                </a:solidFill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duration loans</a:t>
            </a:r>
          </a:p>
        </p:txBody>
      </p:sp>
    </p:spTree>
    <p:extLst>
      <p:ext uri="{BB962C8B-B14F-4D97-AF65-F5344CB8AC3E}">
        <p14:creationId xmlns:p14="http://schemas.microsoft.com/office/powerpoint/2010/main" val="36135230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0"/>
                <a:lumOff val="100000"/>
              </a:schemeClr>
            </a:gs>
            <a:gs pos="35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060FF6A-6886-0844-8323-B61E9B2E2F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C9FCF8D9-8737-1AD3-3936-54C33F236C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914400" y="-514350"/>
            <a:ext cx="10972800" cy="6172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CA" sz="1138"/>
          </a:p>
        </p:txBody>
      </p:sp>
      <p:sp useBgFill="1">
        <p:nvSpPr>
          <p:cNvPr id="24" name="Forme libre : Forme 23">
            <a:extLst>
              <a:ext uri="{FF2B5EF4-FFF2-40B4-BE49-F238E27FC236}">
                <a16:creationId xmlns:a16="http://schemas.microsoft.com/office/drawing/2014/main" id="{6A7699F9-436D-53D9-1C75-AA43579CE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1500052" y="71302"/>
            <a:ext cx="6172200" cy="5000897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="" xmlns:a14="http://schemas.microsoft.com/office/drawing/2010/main" xmlns:a16="http://schemas.microsoft.com/office/drawing/2014/main" xmlns:p14="http://schemas.microsoft.com/office/powerpoint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CA" sz="1138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C2F05D8-F988-61D6-2728-337D928FE6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335280" y="1539067"/>
            <a:ext cx="3594614" cy="2065367"/>
          </a:xfrm>
          <a:effectLst/>
        </p:spPr>
        <p:txBody>
          <a:bodyPr rtlCol="0" anchor="ctr">
            <a:normAutofit/>
          </a:bodyPr>
          <a:lstStyle/>
          <a:p>
            <a:pPr algn="ctr"/>
            <a:r>
              <a:rPr lang="fr-CA" sz="4320">
                <a:solidFill>
                  <a:schemeClr val="accent3"/>
                </a:solidFill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How will we pay for this?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3D8B3242-495C-2B68-4420-97801574DC6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ctrTitle"/>
          </p:nvPr>
        </p:nvSpPr>
        <p:spPr>
          <a:xfrm>
            <a:off x="4572001" y="415278"/>
            <a:ext cx="4907280" cy="4312949"/>
          </a:xfrm>
          <a:effectLst/>
        </p:spPr>
        <p:txBody>
          <a:bodyPr rtlCol="0" anchor="ctr">
            <a:normAutofit/>
          </a:bodyPr>
          <a:lstStyle/>
          <a:p>
            <a:pPr algn="ctr"/>
            <a:r>
              <a:rPr lang="fr-CA">
                <a:solidFill>
                  <a:schemeClr val="accent4">
                    <a:lumMod val="20000"/>
                    <a:lumOff val="80000"/>
                  </a:schemeClr>
                </a:solidFill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*including potential grace period of </a:t>
            </a:r>
            <a:br>
              <a:rPr lang="fr-CA">
                <a:solidFill>
                  <a:schemeClr val="accent4">
                    <a:lumMod val="20000"/>
                    <a:lumOff val="80000"/>
                  </a:schemeClr>
                </a:solidFill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</a:br>
            <a:r>
              <a:rPr lang="fr-CA" sz="7200">
                <a:latin typeface="Amasis MT Pro Black" panose="02040A04050005020304" pitchFamily="18" charset="0"/>
                <a:ea typeface="Sharp Sans No1 Bold" pitchFamily="50" charset="0"/>
                <a:cs typeface="Sharp Sans No1 Bold" pitchFamily="50" charset="0"/>
              </a:rPr>
              <a:t>5 years</a:t>
            </a:r>
            <a:endParaRPr lang="fr-CA" sz="7200">
              <a:solidFill>
                <a:schemeClr val="accent4">
                  <a:lumMod val="20000"/>
                  <a:lumOff val="80000"/>
                </a:schemeClr>
              </a:solidFill>
              <a:latin typeface="Amasis MT Pro Black" panose="02040A04050005020304" pitchFamily="18" charset="0"/>
              <a:ea typeface="Sharp Sans No1 Bold" pitchFamily="50" charset="0"/>
              <a:cs typeface="Sharp Sans No1 Bold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39554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0"/>
                <a:lumOff val="100000"/>
              </a:schemeClr>
            </a:gs>
            <a:gs pos="35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AF8D0FF-9576-6AC1-DBED-4B0763B742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0F621A6A-0E80-A56C-B8B6-497C6BD5C7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914400" y="-514350"/>
            <a:ext cx="10972800" cy="6172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CA" sz="1138"/>
          </a:p>
        </p:txBody>
      </p:sp>
      <p:sp useBgFill="1">
        <p:nvSpPr>
          <p:cNvPr id="24" name="Forme libre : Forme 23">
            <a:extLst>
              <a:ext uri="{FF2B5EF4-FFF2-40B4-BE49-F238E27FC236}">
                <a16:creationId xmlns:a16="http://schemas.microsoft.com/office/drawing/2014/main" id="{D5F45E3A-4281-42A2-A601-34CEDFAD4D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1500052" y="71302"/>
            <a:ext cx="6172200" cy="5000897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p14="http://schemas.microsoft.com/office/powerpoint/2010/main" xmlns:a16="http://schemas.microsoft.com/office/drawing/2014/main"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CA" sz="1138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9EE59D3-C0E9-FA59-8BF4-9FAD61C89F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335280" y="1539067"/>
            <a:ext cx="3594614" cy="2065367"/>
          </a:xfrm>
          <a:effectLst/>
        </p:spPr>
        <p:txBody>
          <a:bodyPr rtlCol="0" anchor="ctr">
            <a:normAutofit/>
          </a:bodyPr>
          <a:lstStyle/>
          <a:p>
            <a:pPr algn="ctr"/>
            <a:r>
              <a:rPr lang="fr-CA" sz="4320">
                <a:solidFill>
                  <a:schemeClr val="accent3"/>
                </a:solidFill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How will we pay for this?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E8F751C-A8D9-8251-BF69-8E7B31158CE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ctrTitle"/>
          </p:nvPr>
        </p:nvSpPr>
        <p:spPr>
          <a:xfrm>
            <a:off x="4572001" y="415278"/>
            <a:ext cx="4907280" cy="4312949"/>
          </a:xfrm>
          <a:effectLst/>
        </p:spPr>
        <p:txBody>
          <a:bodyPr rtlCol="0" anchor="ctr">
            <a:normAutofit fontScale="90000"/>
          </a:bodyPr>
          <a:lstStyle/>
          <a:p>
            <a:pPr algn="ctr"/>
            <a:r>
              <a:rPr lang="fr-CA">
                <a:solidFill>
                  <a:schemeClr val="accent4">
                    <a:lumMod val="20000"/>
                    <a:lumOff val="80000"/>
                  </a:schemeClr>
                </a:solidFill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Gulf Cooperation Council </a:t>
            </a:r>
            <a:br>
              <a:rPr lang="fr-CA">
                <a:solidFill>
                  <a:schemeClr val="accent4">
                    <a:lumMod val="20000"/>
                    <a:lumOff val="80000"/>
                  </a:schemeClr>
                </a:solidFill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</a:br>
            <a:r>
              <a:rPr lang="fr-CA" sz="3600">
                <a:solidFill>
                  <a:schemeClr val="accent4">
                    <a:lumMod val="20000"/>
                    <a:lumOff val="80000"/>
                  </a:schemeClr>
                </a:solidFill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Countries holding</a:t>
            </a:r>
            <a:br>
              <a:rPr lang="fr-CA" sz="3240"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</a:br>
            <a:r>
              <a:rPr lang="fr-CA" sz="6570">
                <a:latin typeface="Amasis MT Pro Black" panose="02040A04050005020304" pitchFamily="18" charset="0"/>
              </a:rPr>
              <a:t>$14 Trillion</a:t>
            </a:r>
            <a:endParaRPr lang="fr-CA" sz="6570">
              <a:solidFill>
                <a:schemeClr val="accent4">
                  <a:lumMod val="20000"/>
                  <a:lumOff val="80000"/>
                </a:schemeClr>
              </a:solidFill>
              <a:latin typeface="Sharp Sans No1 Bold" pitchFamily="50" charset="0"/>
              <a:ea typeface="Sharp Sans No1 Bold" pitchFamily="50" charset="0"/>
              <a:cs typeface="Sharp Sans No1 Bold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7192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0"/>
                <a:lumOff val="100000"/>
              </a:schemeClr>
            </a:gs>
            <a:gs pos="35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7935DBC-61A0-DC49-07C6-B84BDBF665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29372A8D-2BD4-EAD8-D44C-CFF9D8DAB9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914400" y="-514350"/>
            <a:ext cx="10972800" cy="6172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CA" sz="1138"/>
          </a:p>
        </p:txBody>
      </p:sp>
      <p:sp useBgFill="1">
        <p:nvSpPr>
          <p:cNvPr id="24" name="Forme libre : Forme 23">
            <a:extLst>
              <a:ext uri="{FF2B5EF4-FFF2-40B4-BE49-F238E27FC236}">
                <a16:creationId xmlns:a16="http://schemas.microsoft.com/office/drawing/2014/main" id="{7C8BC37C-457F-121C-49E5-7E347EE51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1500052" y="71302"/>
            <a:ext cx="6172200" cy="5000897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="" xmlns:a14="http://schemas.microsoft.com/office/drawing/2010/main" xmlns:a16="http://schemas.microsoft.com/office/drawing/2014/main" xmlns:p14="http://schemas.microsoft.com/office/powerpoint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CA" sz="1138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0D73CD9-D53C-700C-BD05-DD323065A4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335280" y="1539067"/>
            <a:ext cx="3594614" cy="2065367"/>
          </a:xfrm>
          <a:effectLst/>
        </p:spPr>
        <p:txBody>
          <a:bodyPr rtlCol="0" anchor="ctr">
            <a:normAutofit/>
          </a:bodyPr>
          <a:lstStyle/>
          <a:p>
            <a:pPr algn="ctr"/>
            <a:r>
              <a:rPr lang="fr-CA" sz="4320">
                <a:solidFill>
                  <a:schemeClr val="accent3"/>
                </a:solidFill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How will we pay for this?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C83A6F6-6F7B-D883-95F4-BBB26243634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ctrTitle"/>
          </p:nvPr>
        </p:nvSpPr>
        <p:spPr>
          <a:xfrm>
            <a:off x="4572001" y="415278"/>
            <a:ext cx="4907280" cy="4312949"/>
          </a:xfrm>
          <a:effectLst/>
        </p:spPr>
        <p:txBody>
          <a:bodyPr rtlCol="0" anchor="ctr">
            <a:normAutofit/>
          </a:bodyPr>
          <a:lstStyle/>
          <a:p>
            <a:pPr algn="ctr"/>
            <a:r>
              <a:rPr lang="fr-CA" sz="8640">
                <a:latin typeface="Amasis MT Pro Black" panose="02040A04050005020304" pitchFamily="18" charset="0"/>
              </a:rPr>
              <a:t>Brics+</a:t>
            </a:r>
            <a:br>
              <a:rPr lang="fr-CA" sz="8640">
                <a:latin typeface="Amasis MT Pro Black" panose="02040A04050005020304" pitchFamily="18" charset="0"/>
              </a:rPr>
            </a:br>
            <a:r>
              <a:rPr lang="fr-CA" sz="6030">
                <a:solidFill>
                  <a:schemeClr val="accent4">
                    <a:lumMod val="20000"/>
                    <a:lumOff val="80000"/>
                  </a:schemeClr>
                </a:solidFill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New Development Bank</a:t>
            </a:r>
          </a:p>
        </p:txBody>
      </p:sp>
    </p:spTree>
    <p:extLst>
      <p:ext uri="{BB962C8B-B14F-4D97-AF65-F5344CB8AC3E}">
        <p14:creationId xmlns:p14="http://schemas.microsoft.com/office/powerpoint/2010/main" val="19835506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0"/>
                <a:lumOff val="100000"/>
              </a:schemeClr>
            </a:gs>
            <a:gs pos="35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2450003-32E8-E6E1-8A5D-FC43E1454E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58B99B47-AF30-19A0-C0C1-3FC1D9E4C8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914400" y="-514350"/>
            <a:ext cx="10972800" cy="6172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CA" sz="1138"/>
          </a:p>
        </p:txBody>
      </p:sp>
      <p:sp useBgFill="1">
        <p:nvSpPr>
          <p:cNvPr id="24" name="Forme libre : Forme 23">
            <a:extLst>
              <a:ext uri="{FF2B5EF4-FFF2-40B4-BE49-F238E27FC236}">
                <a16:creationId xmlns:a16="http://schemas.microsoft.com/office/drawing/2014/main" id="{8CCD335B-6DEA-9FE6-C3A2-E4C13E753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1500052" y="71302"/>
            <a:ext cx="6172200" cy="5000897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p14="http://schemas.microsoft.com/office/powerpoint/2010/main" xmlns:a16="http://schemas.microsoft.com/office/drawing/2014/main"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CA" sz="1138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60FC78F-DFD6-DBF9-8411-4897E8B838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335280" y="1539067"/>
            <a:ext cx="3594614" cy="2065367"/>
          </a:xfrm>
          <a:effectLst/>
        </p:spPr>
        <p:txBody>
          <a:bodyPr rtlCol="0" anchor="ctr">
            <a:normAutofit/>
          </a:bodyPr>
          <a:lstStyle/>
          <a:p>
            <a:pPr algn="ctr"/>
            <a:r>
              <a:rPr lang="fr-CA" sz="4320">
                <a:solidFill>
                  <a:schemeClr val="accent3"/>
                </a:solidFill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How will we pay for this?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98EC85B-C79D-9389-6937-6AB9D5A86DA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ctrTitle"/>
          </p:nvPr>
        </p:nvSpPr>
        <p:spPr>
          <a:xfrm>
            <a:off x="4572001" y="415278"/>
            <a:ext cx="4907280" cy="4312949"/>
          </a:xfrm>
          <a:effectLst/>
        </p:spPr>
        <p:txBody>
          <a:bodyPr rtlCol="0" anchor="ctr">
            <a:normAutofit/>
          </a:bodyPr>
          <a:lstStyle/>
          <a:p>
            <a:pPr algn="ctr"/>
            <a:r>
              <a:rPr lang="fr-CA" sz="5940">
                <a:latin typeface="Amasis MT Pro Black" panose="02040A04050005020304" pitchFamily="18" charset="0"/>
                <a:ea typeface="Sharp Sans No1 Bold" pitchFamily="50" charset="0"/>
                <a:cs typeface="Sharp Sans No1 Bold" pitchFamily="50" charset="0"/>
              </a:rPr>
              <a:t>Islamic</a:t>
            </a:r>
            <a:br>
              <a:rPr lang="fr-CA" sz="5940"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</a:br>
            <a:r>
              <a:rPr lang="fr-CA" sz="5940">
                <a:solidFill>
                  <a:schemeClr val="accent4">
                    <a:lumMod val="20000"/>
                    <a:lumOff val="80000"/>
                  </a:schemeClr>
                </a:solidFill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Development</a:t>
            </a:r>
            <a:br>
              <a:rPr lang="fr-CA" sz="5940">
                <a:solidFill>
                  <a:schemeClr val="accent4">
                    <a:lumMod val="20000"/>
                    <a:lumOff val="80000"/>
                  </a:schemeClr>
                </a:solidFill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</a:br>
            <a:r>
              <a:rPr lang="fr-CA" sz="5940">
                <a:solidFill>
                  <a:schemeClr val="accent4">
                    <a:lumMod val="20000"/>
                    <a:lumOff val="80000"/>
                  </a:schemeClr>
                </a:solidFill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Banks</a:t>
            </a:r>
          </a:p>
        </p:txBody>
      </p:sp>
    </p:spTree>
    <p:extLst>
      <p:ext uri="{BB962C8B-B14F-4D97-AF65-F5344CB8AC3E}">
        <p14:creationId xmlns:p14="http://schemas.microsoft.com/office/powerpoint/2010/main" val="27161256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0"/>
                <a:lumOff val="100000"/>
              </a:schemeClr>
            </a:gs>
            <a:gs pos="35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9873F63-3BF8-1727-1653-25E1FB5718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30ECFE6B-E3BF-9023-F43C-F8D622CD8A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914400" y="-514350"/>
            <a:ext cx="10972800" cy="6172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CA" sz="1138"/>
          </a:p>
        </p:txBody>
      </p:sp>
      <p:sp useBgFill="1">
        <p:nvSpPr>
          <p:cNvPr id="24" name="Forme libre : Forme 23">
            <a:extLst>
              <a:ext uri="{FF2B5EF4-FFF2-40B4-BE49-F238E27FC236}">
                <a16:creationId xmlns:a16="http://schemas.microsoft.com/office/drawing/2014/main" id="{AC78503A-F608-4790-3A96-0873AE5942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1500052" y="71302"/>
            <a:ext cx="6172200" cy="5000897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="" xmlns:a14="http://schemas.microsoft.com/office/drawing/2010/main" xmlns:a16="http://schemas.microsoft.com/office/drawing/2014/main" xmlns:p14="http://schemas.microsoft.com/office/powerpoint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CA" sz="1138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FD5DA90-9C9A-4C60-7724-4D9E5BE4D6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335280" y="1539067"/>
            <a:ext cx="3594614" cy="2065367"/>
          </a:xfrm>
          <a:effectLst/>
        </p:spPr>
        <p:txBody>
          <a:bodyPr rtlCol="0" anchor="ctr">
            <a:normAutofit/>
          </a:bodyPr>
          <a:lstStyle/>
          <a:p>
            <a:pPr algn="ctr"/>
            <a:r>
              <a:rPr lang="fr-CA" sz="4320">
                <a:solidFill>
                  <a:schemeClr val="accent3"/>
                </a:solidFill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How will we pay for this?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9619C72-3416-D139-F563-67EF6472C21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ctrTitle"/>
          </p:nvPr>
        </p:nvSpPr>
        <p:spPr>
          <a:xfrm>
            <a:off x="4572001" y="415278"/>
            <a:ext cx="4907280" cy="4312949"/>
          </a:xfrm>
          <a:effectLst/>
        </p:spPr>
        <p:txBody>
          <a:bodyPr rtlCol="0" anchor="ctr">
            <a:normAutofit/>
          </a:bodyPr>
          <a:lstStyle/>
          <a:p>
            <a:pPr algn="ctr"/>
            <a:r>
              <a:rPr lang="fr-CA" sz="8640"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Saudi </a:t>
            </a:r>
            <a:r>
              <a:rPr lang="fr-CA" sz="8640">
                <a:solidFill>
                  <a:schemeClr val="accent4">
                    <a:lumMod val="20000"/>
                    <a:lumOff val="80000"/>
                  </a:schemeClr>
                </a:solidFill>
                <a:latin typeface="Sharp Sans No1 Bold" pitchFamily="50" charset="0"/>
                <a:ea typeface="Sharp Sans No1 Bold" pitchFamily="50" charset="0"/>
                <a:cs typeface="Sharp Sans No1 Bold" pitchFamily="50" charset="0"/>
              </a:rPr>
              <a:t>Arabia</a:t>
            </a:r>
          </a:p>
        </p:txBody>
      </p:sp>
    </p:spTree>
    <p:extLst>
      <p:ext uri="{BB962C8B-B14F-4D97-AF65-F5344CB8AC3E}">
        <p14:creationId xmlns:p14="http://schemas.microsoft.com/office/powerpoint/2010/main" val="15152244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ntre guillemets">
  <a:themeElements>
    <a:clrScheme name="Bleu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6807772_TF11381587.potx" id="{788B6B53-7831-4BA5-BDB0-A69115FB4C2F}" vid="{59D510E8-AC8B-4609-BAD0-97EB93DCF1C4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F051B7F-F45F-4FBB-974B-85B568B21B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3E96646-423E-4354-94C2-1A28227BF075}">
  <ds:schemaRefs>
    <ds:schemaRef ds:uri="http://schemas.microsoft.com/office/2006/documentManagement/types"/>
    <ds:schemaRef ds:uri="http://purl.org/dc/dcmitype/"/>
    <ds:schemaRef ds:uri="http://purl.org/dc/terms/"/>
    <ds:schemaRef ds:uri="16c05727-aa75-4e4a-9b5f-8a80a1165891"/>
    <ds:schemaRef ds:uri="http://purl.org/dc/elements/1.1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71af3243-3dd4-4a8d-8c0d-dd76da1f02a5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A2F4A21B-80B9-40F1-8308-E0B7F0FE0B0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</TotalTime>
  <Words>173</Words>
  <Application>Microsoft Office PowerPoint</Application>
  <PresentationFormat>Affichage à l'écran (16:9)</PresentationFormat>
  <Paragraphs>36</Paragraphs>
  <Slides>12</Slides>
  <Notes>12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9" baseType="lpstr">
      <vt:lpstr>Amasis MT Pro Black</vt:lpstr>
      <vt:lpstr>Arial</vt:lpstr>
      <vt:lpstr>Calibri</vt:lpstr>
      <vt:lpstr>Century Gothic</vt:lpstr>
      <vt:lpstr>Sharp Sans No1 Bold</vt:lpstr>
      <vt:lpstr>Wingdings 2</vt:lpstr>
      <vt:lpstr>Entre guillemets</vt:lpstr>
      <vt:lpstr>International Financial Aid </vt:lpstr>
      <vt:lpstr>$100 billion credit over 10 years</vt:lpstr>
      <vt:lpstr>~2% concessionary development rate loans</vt:lpstr>
      <vt:lpstr>20 year duration loans</vt:lpstr>
      <vt:lpstr>*including potential grace period of  5 years</vt:lpstr>
      <vt:lpstr>Gulf Cooperation Council  Countries holding $14 Trillion</vt:lpstr>
      <vt:lpstr>Brics+ New Development Bank</vt:lpstr>
      <vt:lpstr>Islamic Development Banks</vt:lpstr>
      <vt:lpstr>Saudi Arabia</vt:lpstr>
      <vt:lpstr>Sovereign Wealth  Funds</vt:lpstr>
      <vt:lpstr>Reconstruction  of the  Palestinian  areas +</vt:lpstr>
      <vt:lpstr>+ the full building of the  Oasis Plan infrastructure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Financial Aid</dc:title>
  <dc:creator>Luc Trudel</dc:creator>
  <cp:lastModifiedBy>Luc Trudel</cp:lastModifiedBy>
  <cp:revision>2</cp:revision>
  <dcterms:created xsi:type="dcterms:W3CDTF">2024-02-07T22:43:02Z</dcterms:created>
  <dcterms:modified xsi:type="dcterms:W3CDTF">2024-02-08T01:13:28Z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