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photoAlbum layout="1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554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4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608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054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825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114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65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912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48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46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2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A8599-B9EA-424A-B0E3-60C048CCEEC0}" type="datetimeFigureOut">
              <a:rPr lang="fr-CA" smtClean="0"/>
              <a:t>2023-12-06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E0AB-939C-4294-8E38-47AF8E49622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937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">
            <a:extLst>
              <a:ext uri="{FF2B5EF4-FFF2-40B4-BE49-F238E27FC236}">
                <a16:creationId xmlns:a16="http://schemas.microsoft.com/office/drawing/2014/main" id="{267F7E6E-CAEB-58D6-5259-C6CFE908D1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264319"/>
            <a:ext cx="8258175" cy="6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4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0">
            <a:extLst>
              <a:ext uri="{FF2B5EF4-FFF2-40B4-BE49-F238E27FC236}">
                <a16:creationId xmlns:a16="http://schemas.microsoft.com/office/drawing/2014/main" id="{0CAE9BFE-753B-D8EA-C71A-DBE75AC6D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1">
            <a:extLst>
              <a:ext uri="{FF2B5EF4-FFF2-40B4-BE49-F238E27FC236}">
                <a16:creationId xmlns:a16="http://schemas.microsoft.com/office/drawing/2014/main" id="{4F6FD41C-137B-3697-CBB5-BD0E6FF14B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278521"/>
            <a:ext cx="8215313" cy="63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1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2">
            <a:extLst>
              <a:ext uri="{FF2B5EF4-FFF2-40B4-BE49-F238E27FC236}">
                <a16:creationId xmlns:a16="http://schemas.microsoft.com/office/drawing/2014/main" id="{82A32F8D-AFE4-AD36-0A57-EA17E450A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93048"/>
            <a:ext cx="8201025" cy="62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3">
            <a:extLst>
              <a:ext uri="{FF2B5EF4-FFF2-40B4-BE49-F238E27FC236}">
                <a16:creationId xmlns:a16="http://schemas.microsoft.com/office/drawing/2014/main" id="{F25BFD33-DE9F-F69F-C458-0F6A6C5DB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640"/>
            <a:ext cx="8229600" cy="63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4">
            <a:extLst>
              <a:ext uri="{FF2B5EF4-FFF2-40B4-BE49-F238E27FC236}">
                <a16:creationId xmlns:a16="http://schemas.microsoft.com/office/drawing/2014/main" id="{994F133B-2FD8-3955-B125-1AF5F2DB76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640"/>
            <a:ext cx="8229600" cy="63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5">
            <a:extLst>
              <a:ext uri="{FF2B5EF4-FFF2-40B4-BE49-F238E27FC236}">
                <a16:creationId xmlns:a16="http://schemas.microsoft.com/office/drawing/2014/main" id="{DBB70FBD-776C-196C-712C-20C3DFEF8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278521"/>
            <a:ext cx="8215313" cy="63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6">
            <a:extLst>
              <a:ext uri="{FF2B5EF4-FFF2-40B4-BE49-F238E27FC236}">
                <a16:creationId xmlns:a16="http://schemas.microsoft.com/office/drawing/2014/main" id="{8AAEB1B4-65AC-D1B8-800D-25DB43CC48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599"/>
            <a:ext cx="8229600" cy="62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7">
            <a:extLst>
              <a:ext uri="{FF2B5EF4-FFF2-40B4-BE49-F238E27FC236}">
                <a16:creationId xmlns:a16="http://schemas.microsoft.com/office/drawing/2014/main" id="{ACD160F4-8593-5A82-2D57-7BACC311F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278521"/>
            <a:ext cx="8215313" cy="63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8">
            <a:extLst>
              <a:ext uri="{FF2B5EF4-FFF2-40B4-BE49-F238E27FC236}">
                <a16:creationId xmlns:a16="http://schemas.microsoft.com/office/drawing/2014/main" id="{3A8895BC-84DA-D044-CBD4-932A213E04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19">
            <a:extLst>
              <a:ext uri="{FF2B5EF4-FFF2-40B4-BE49-F238E27FC236}">
                <a16:creationId xmlns:a16="http://schemas.microsoft.com/office/drawing/2014/main" id="{EAC8B9AD-4288-7302-3651-FBF124C15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278521"/>
            <a:ext cx="8215313" cy="63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">
            <a:extLst>
              <a:ext uri="{FF2B5EF4-FFF2-40B4-BE49-F238E27FC236}">
                <a16:creationId xmlns:a16="http://schemas.microsoft.com/office/drawing/2014/main" id="{10CB6080-ED29-D31A-49E7-1C95B646A4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8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0">
            <a:extLst>
              <a:ext uri="{FF2B5EF4-FFF2-40B4-BE49-F238E27FC236}">
                <a16:creationId xmlns:a16="http://schemas.microsoft.com/office/drawing/2014/main" id="{A1EE5E3F-FC1D-E216-7580-6346FF25CD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" y="278748"/>
            <a:ext cx="8243888" cy="63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42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1">
            <a:extLst>
              <a:ext uri="{FF2B5EF4-FFF2-40B4-BE49-F238E27FC236}">
                <a16:creationId xmlns:a16="http://schemas.microsoft.com/office/drawing/2014/main" id="{89F3DC73-E94A-A979-C87C-D661F57555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640"/>
            <a:ext cx="8229600" cy="63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0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2">
            <a:extLst>
              <a:ext uri="{FF2B5EF4-FFF2-40B4-BE49-F238E27FC236}">
                <a16:creationId xmlns:a16="http://schemas.microsoft.com/office/drawing/2014/main" id="{D25BF57B-0FC5-1FFE-6289-DC79C7FBE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278521"/>
            <a:ext cx="8215313" cy="63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3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3">
            <a:extLst>
              <a:ext uri="{FF2B5EF4-FFF2-40B4-BE49-F238E27FC236}">
                <a16:creationId xmlns:a16="http://schemas.microsoft.com/office/drawing/2014/main" id="{A255F445-E234-54DC-5825-75775FEBBA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4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4">
            <a:extLst>
              <a:ext uri="{FF2B5EF4-FFF2-40B4-BE49-F238E27FC236}">
                <a16:creationId xmlns:a16="http://schemas.microsoft.com/office/drawing/2014/main" id="{B8F490A2-C2EA-B98D-D97B-D87658600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48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5">
            <a:extLst>
              <a:ext uri="{FF2B5EF4-FFF2-40B4-BE49-F238E27FC236}">
                <a16:creationId xmlns:a16="http://schemas.microsoft.com/office/drawing/2014/main" id="{E36C5E02-64E7-8042-59F9-998DFB0BF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6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6">
            <a:extLst>
              <a:ext uri="{FF2B5EF4-FFF2-40B4-BE49-F238E27FC236}">
                <a16:creationId xmlns:a16="http://schemas.microsoft.com/office/drawing/2014/main" id="{452E06FF-222F-9EA5-385E-2AF42D13EB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55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7">
            <a:extLst>
              <a:ext uri="{FF2B5EF4-FFF2-40B4-BE49-F238E27FC236}">
                <a16:creationId xmlns:a16="http://schemas.microsoft.com/office/drawing/2014/main" id="{2168FEE1-E580-56C6-38B2-0B402A9FB8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5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28">
            <a:extLst>
              <a:ext uri="{FF2B5EF4-FFF2-40B4-BE49-F238E27FC236}">
                <a16:creationId xmlns:a16="http://schemas.microsoft.com/office/drawing/2014/main" id="{EBA17A1D-418F-4D08-48B2-AA1ED5C2F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3">
            <a:extLst>
              <a:ext uri="{FF2B5EF4-FFF2-40B4-BE49-F238E27FC236}">
                <a16:creationId xmlns:a16="http://schemas.microsoft.com/office/drawing/2014/main" id="{90D39B31-47E9-82F2-13CB-724989EC61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4">
            <a:extLst>
              <a:ext uri="{FF2B5EF4-FFF2-40B4-BE49-F238E27FC236}">
                <a16:creationId xmlns:a16="http://schemas.microsoft.com/office/drawing/2014/main" id="{1E8DBABE-CCFB-A5A9-09D6-031E1F3CCEF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78606"/>
            <a:ext cx="8229600" cy="63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6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5">
            <a:extLst>
              <a:ext uri="{FF2B5EF4-FFF2-40B4-BE49-F238E27FC236}">
                <a16:creationId xmlns:a16="http://schemas.microsoft.com/office/drawing/2014/main" id="{5B77DCB4-9B43-BA9A-4457-278B977B6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4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6">
            <a:extLst>
              <a:ext uri="{FF2B5EF4-FFF2-40B4-BE49-F238E27FC236}">
                <a16:creationId xmlns:a16="http://schemas.microsoft.com/office/drawing/2014/main" id="{0553F6FD-8E66-097A-A2CB-A429A6C00A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257156"/>
            <a:ext cx="8258175" cy="63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7">
            <a:extLst>
              <a:ext uri="{FF2B5EF4-FFF2-40B4-BE49-F238E27FC236}">
                <a16:creationId xmlns:a16="http://schemas.microsoft.com/office/drawing/2014/main" id="{3C468D71-70AE-E08C-4C7A-B8B0D402B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640"/>
            <a:ext cx="8229600" cy="63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2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8">
            <a:extLst>
              <a:ext uri="{FF2B5EF4-FFF2-40B4-BE49-F238E27FC236}">
                <a16:creationId xmlns:a16="http://schemas.microsoft.com/office/drawing/2014/main" id="{A6DA3428-96B1-FAEF-4336-1FDD953F7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2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can9">
            <a:extLst>
              <a:ext uri="{FF2B5EF4-FFF2-40B4-BE49-F238E27FC236}">
                <a16:creationId xmlns:a16="http://schemas.microsoft.com/office/drawing/2014/main" id="{8D9C967B-C6AA-2349-E0A4-4047F7502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35"/>
            <a:ext cx="8229600" cy="63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752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0</Words>
  <Application>Microsoft Office PowerPoint</Application>
  <PresentationFormat>Affichage à l'écran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Luc Trudel</dc:creator>
  <cp:lastModifiedBy>Luc Trudel</cp:lastModifiedBy>
  <cp:revision>3</cp:revision>
  <dcterms:created xsi:type="dcterms:W3CDTF">2023-12-06T21:40:14Z</dcterms:created>
  <dcterms:modified xsi:type="dcterms:W3CDTF">2023-12-06T22:40:28Z</dcterms:modified>
</cp:coreProperties>
</file>