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7"/>
  </p:notesMasterIdLst>
  <p:handoutMasterIdLst>
    <p:handoutMasterId r:id="rId8"/>
  </p:handoutMasterIdLst>
  <p:sldIdLst>
    <p:sldId id="256" r:id="rId5"/>
    <p:sldId id="257" r:id="rId6"/>
  </p:sldIdLst>
  <p:sldSz cx="12192000" cy="6858000"/>
  <p:notesSz cx="6858000" cy="9144000"/>
  <p:defaultTextStyle>
    <a:defPPr rtl="0">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120" d="100"/>
          <a:sy n="120" d="100"/>
        </p:scale>
        <p:origin x="120" y="324"/>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86" d="100"/>
          <a:sy n="86" d="100"/>
        </p:scale>
        <p:origin x="2874"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25AF21-BB9B-42C6-9A30-D4CBFA210386}"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rtlCol="0"/>
        <a:lstStyle/>
        <a:p>
          <a:pPr rtl="0"/>
          <a:endParaRPr lang="en-US"/>
        </a:p>
      </dgm:t>
    </dgm:pt>
    <dgm:pt modelId="{5082E80B-4547-458B-ACC7-C766AFFB3B5E}">
      <dgm:prSet/>
      <dgm:spPr/>
      <dgm:t>
        <a:bodyPr rtlCol="0"/>
        <a:lstStyle/>
        <a:p>
          <a:pPr>
            <a:lnSpc>
              <a:spcPct val="100000"/>
            </a:lnSpc>
          </a:pPr>
          <a:r>
            <a:rPr lang="fr-CA" noProof="0" dirty="0"/>
            <a:t>Lorem ipsum </a:t>
          </a:r>
          <a:r>
            <a:rPr lang="fr-CA" noProof="0" dirty="0" err="1"/>
            <a:t>dolor</a:t>
          </a:r>
          <a:r>
            <a:rPr lang="fr-CA" noProof="0" dirty="0"/>
            <a:t> </a:t>
          </a:r>
          <a:r>
            <a:rPr lang="fr-CA" noProof="0" dirty="0" err="1"/>
            <a:t>sit</a:t>
          </a:r>
          <a:r>
            <a:rPr lang="fr-CA" noProof="0" dirty="0"/>
            <a:t> </a:t>
          </a:r>
          <a:r>
            <a:rPr lang="fr-CA" noProof="0" dirty="0" err="1"/>
            <a:t>amet</a:t>
          </a:r>
          <a:endParaRPr lang="fr-CA" noProof="0" dirty="0"/>
        </a:p>
      </dgm:t>
    </dgm:pt>
    <dgm:pt modelId="{DE992619-E383-495E-85A6-DC3474452460}" type="parTrans" cxnId="{6764A510-A2D8-4C88-9879-0D4D66E57307}">
      <dgm:prSet/>
      <dgm:spPr/>
      <dgm:t>
        <a:bodyPr rtlCol="0"/>
        <a:lstStyle/>
        <a:p>
          <a:pPr rtl="0"/>
          <a:endParaRPr lang="fr-FR" noProof="0" dirty="0"/>
        </a:p>
      </dgm:t>
    </dgm:pt>
    <dgm:pt modelId="{E433A251-169A-4F48-9790-F754E568FEB9}" type="sibTrans" cxnId="{6764A510-A2D8-4C88-9879-0D4D66E57307}">
      <dgm:prSet/>
      <dgm:spPr/>
      <dgm:t>
        <a:bodyPr rtlCol="0"/>
        <a:lstStyle/>
        <a:p>
          <a:pPr rtl="0"/>
          <a:endParaRPr lang="fr-FR" noProof="0" dirty="0"/>
        </a:p>
      </dgm:t>
    </dgm:pt>
    <dgm:pt modelId="{396C4200-08A5-45DC-AAEF-8E3251B92090}">
      <dgm:prSet/>
      <dgm:spPr/>
      <dgm:t>
        <a:bodyPr rtlCol="0"/>
        <a:lstStyle/>
        <a:p>
          <a:pPr>
            <a:lnSpc>
              <a:spcPct val="100000"/>
            </a:lnSpc>
          </a:pPr>
          <a:r>
            <a:rPr lang="fr-CA" noProof="0" dirty="0"/>
            <a:t>Nunc </a:t>
          </a:r>
          <a:r>
            <a:rPr lang="fr-CA" noProof="0" dirty="0" err="1"/>
            <a:t>viverra</a:t>
          </a:r>
          <a:r>
            <a:rPr lang="fr-CA" noProof="0" dirty="0"/>
            <a:t> </a:t>
          </a:r>
          <a:r>
            <a:rPr lang="fr-CA" noProof="0" dirty="0" err="1"/>
            <a:t>imperdiet</a:t>
          </a:r>
          <a:r>
            <a:rPr lang="fr-CA" noProof="0" dirty="0"/>
            <a:t> </a:t>
          </a:r>
          <a:r>
            <a:rPr lang="fr-CA" noProof="0" dirty="0" err="1"/>
            <a:t>enim</a:t>
          </a:r>
          <a:r>
            <a:rPr lang="fr-CA" noProof="0" dirty="0"/>
            <a:t>. </a:t>
          </a:r>
          <a:r>
            <a:rPr lang="fr-CA" noProof="0" dirty="0" err="1"/>
            <a:t>Fusce</a:t>
          </a:r>
          <a:r>
            <a:rPr lang="fr-CA" noProof="0" dirty="0"/>
            <a:t> est. </a:t>
          </a:r>
          <a:r>
            <a:rPr lang="fr-CA" noProof="0" dirty="0" err="1"/>
            <a:t>Vivamus</a:t>
          </a:r>
          <a:r>
            <a:rPr lang="fr-CA" noProof="0" dirty="0"/>
            <a:t> a </a:t>
          </a:r>
          <a:r>
            <a:rPr lang="fr-CA" noProof="0" dirty="0" err="1"/>
            <a:t>tellus</a:t>
          </a:r>
          <a:r>
            <a:rPr lang="fr-CA" noProof="0" dirty="0"/>
            <a:t>.</a:t>
          </a:r>
        </a:p>
      </dgm:t>
    </dgm:pt>
    <dgm:pt modelId="{14A74BC9-5CE9-459C-9D67-C30729B29559}" type="parTrans" cxnId="{B786376C-B5BE-4A64-8E3F-B5EF35EB15A0}">
      <dgm:prSet/>
      <dgm:spPr/>
      <dgm:t>
        <a:bodyPr rtlCol="0"/>
        <a:lstStyle/>
        <a:p>
          <a:pPr rtl="0"/>
          <a:endParaRPr lang="fr-FR" noProof="0" dirty="0"/>
        </a:p>
      </dgm:t>
    </dgm:pt>
    <dgm:pt modelId="{A4014E45-AC82-4713-95A7-A013000690D5}" type="sibTrans" cxnId="{B786376C-B5BE-4A64-8E3F-B5EF35EB15A0}">
      <dgm:prSet/>
      <dgm:spPr/>
      <dgm:t>
        <a:bodyPr rtlCol="0"/>
        <a:lstStyle/>
        <a:p>
          <a:pPr rtl="0"/>
          <a:endParaRPr lang="fr-FR" noProof="0" dirty="0"/>
        </a:p>
      </dgm:t>
    </dgm:pt>
    <dgm:pt modelId="{C0963CB8-DA1C-49E2-BE99-B2C094E00EC4}">
      <dgm:prSet/>
      <dgm:spPr/>
      <dgm:t>
        <a:bodyPr rtlCol="0"/>
        <a:lstStyle/>
        <a:p>
          <a:pPr>
            <a:lnSpc>
              <a:spcPct val="100000"/>
            </a:lnSpc>
          </a:pPr>
          <a:r>
            <a:rPr lang="fr-CA" noProof="0" dirty="0"/>
            <a:t>Lorem ipsum </a:t>
          </a:r>
          <a:r>
            <a:rPr lang="fr-CA" noProof="0" dirty="0" err="1"/>
            <a:t>dolor</a:t>
          </a:r>
          <a:r>
            <a:rPr lang="fr-CA" noProof="0" dirty="0"/>
            <a:t> </a:t>
          </a:r>
          <a:r>
            <a:rPr lang="fr-CA" noProof="0" dirty="0" err="1"/>
            <a:t>sit</a:t>
          </a:r>
          <a:r>
            <a:rPr lang="fr-CA" noProof="0" dirty="0"/>
            <a:t> </a:t>
          </a:r>
          <a:r>
            <a:rPr lang="fr-CA" noProof="0" dirty="0" err="1"/>
            <a:t>amet</a:t>
          </a:r>
          <a:endParaRPr lang="fr-CA" noProof="0" dirty="0"/>
        </a:p>
      </dgm:t>
    </dgm:pt>
    <dgm:pt modelId="{DD34CD32-12C8-47B9-85FB-3EA980644D47}" type="parTrans" cxnId="{554E1623-BE21-4E32-B1A5-B966D1682944}">
      <dgm:prSet/>
      <dgm:spPr/>
      <dgm:t>
        <a:bodyPr rtlCol="0"/>
        <a:lstStyle/>
        <a:p>
          <a:pPr rtl="0"/>
          <a:endParaRPr lang="fr-FR" noProof="0" dirty="0"/>
        </a:p>
      </dgm:t>
    </dgm:pt>
    <dgm:pt modelId="{E6302700-0A7D-42E0-974D-473DA4E2A96F}" type="sibTrans" cxnId="{554E1623-BE21-4E32-B1A5-B966D1682944}">
      <dgm:prSet/>
      <dgm:spPr/>
      <dgm:t>
        <a:bodyPr rtlCol="0"/>
        <a:lstStyle/>
        <a:p>
          <a:pPr rtl="0"/>
          <a:endParaRPr lang="fr-FR" noProof="0" dirty="0"/>
        </a:p>
      </dgm:t>
    </dgm:pt>
    <dgm:pt modelId="{2271DD3C-C3E0-4DC8-B6A5-0A53CC3A2A02}" type="pres">
      <dgm:prSet presAssocID="{3025AF21-BB9B-42C6-9A30-D4CBFA210386}" presName="root" presStyleCnt="0">
        <dgm:presLayoutVars>
          <dgm:dir/>
          <dgm:resizeHandles val="exact"/>
        </dgm:presLayoutVars>
      </dgm:prSet>
      <dgm:spPr/>
    </dgm:pt>
    <dgm:pt modelId="{19C0D4CB-0BC3-4715-B1C0-92AF57BD15AB}" type="pres">
      <dgm:prSet presAssocID="{5082E80B-4547-458B-ACC7-C766AFFB3B5E}" presName="compNode" presStyleCnt="0"/>
      <dgm:spPr/>
    </dgm:pt>
    <dgm:pt modelId="{35212CD3-A844-456F-9910-E51FF00A9F9E}" type="pres">
      <dgm:prSet presAssocID="{5082E80B-4547-458B-ACC7-C766AFFB3B5E}"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Bar graph with upward trend"/>
        </a:ext>
      </dgm:extLst>
    </dgm:pt>
    <dgm:pt modelId="{224CD099-3F19-4E48-AC20-240FB64D35DA}" type="pres">
      <dgm:prSet presAssocID="{5082E80B-4547-458B-ACC7-C766AFFB3B5E}" presName="spaceRect" presStyleCnt="0"/>
      <dgm:spPr/>
    </dgm:pt>
    <dgm:pt modelId="{9BC90299-D1AF-4E02-9703-41925A1CE414}" type="pres">
      <dgm:prSet presAssocID="{5082E80B-4547-458B-ACC7-C766AFFB3B5E}" presName="textRect" presStyleLbl="revTx" presStyleIdx="0" presStyleCnt="3">
        <dgm:presLayoutVars>
          <dgm:chMax val="1"/>
          <dgm:chPref val="1"/>
        </dgm:presLayoutVars>
      </dgm:prSet>
      <dgm:spPr/>
    </dgm:pt>
    <dgm:pt modelId="{D559B64D-022D-4195-B479-0DA48E7D271E}" type="pres">
      <dgm:prSet presAssocID="{E433A251-169A-4F48-9790-F754E568FEB9}" presName="sibTrans" presStyleCnt="0"/>
      <dgm:spPr/>
    </dgm:pt>
    <dgm:pt modelId="{3A2899D1-FD26-4141-BAC5-63643BA88A7A}" type="pres">
      <dgm:prSet presAssocID="{396C4200-08A5-45DC-AAEF-8E3251B92090}" presName="compNode" presStyleCnt="0"/>
      <dgm:spPr/>
    </dgm:pt>
    <dgm:pt modelId="{AC380912-0D51-4481-818F-70568D386B0B}" type="pres">
      <dgm:prSet presAssocID="{396C4200-08A5-45DC-AAEF-8E3251B9209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Head with gears"/>
        </a:ext>
      </dgm:extLst>
    </dgm:pt>
    <dgm:pt modelId="{06422FB7-9400-45D9-94DB-7B18A76AE114}" type="pres">
      <dgm:prSet presAssocID="{396C4200-08A5-45DC-AAEF-8E3251B92090}" presName="spaceRect" presStyleCnt="0"/>
      <dgm:spPr/>
    </dgm:pt>
    <dgm:pt modelId="{24598F6F-2D98-4B0B-A2CF-7142DFF7193F}" type="pres">
      <dgm:prSet presAssocID="{396C4200-08A5-45DC-AAEF-8E3251B92090}" presName="textRect" presStyleLbl="revTx" presStyleIdx="1" presStyleCnt="3">
        <dgm:presLayoutVars>
          <dgm:chMax val="1"/>
          <dgm:chPref val="1"/>
        </dgm:presLayoutVars>
      </dgm:prSet>
      <dgm:spPr/>
    </dgm:pt>
    <dgm:pt modelId="{F45E5296-3765-408C-B021-462577F5158E}" type="pres">
      <dgm:prSet presAssocID="{A4014E45-AC82-4713-95A7-A013000690D5}" presName="sibTrans" presStyleCnt="0"/>
      <dgm:spPr/>
    </dgm:pt>
    <dgm:pt modelId="{85FC7852-7596-450C-9A5E-1C6E4CDCE0BD}" type="pres">
      <dgm:prSet presAssocID="{C0963CB8-DA1C-49E2-BE99-B2C094E00EC4}" presName="compNode" presStyleCnt="0"/>
      <dgm:spPr/>
    </dgm:pt>
    <dgm:pt modelId="{5E892DCE-2266-406B-AC03-97C581CB8208}" type="pres">
      <dgm:prSet presAssocID="{C0963CB8-DA1C-49E2-BE99-B2C094E00EC4}"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Venn diagram"/>
        </a:ext>
      </dgm:extLst>
    </dgm:pt>
    <dgm:pt modelId="{B19BFA82-9587-4C3A-82F7-DB5F121242B3}" type="pres">
      <dgm:prSet presAssocID="{C0963CB8-DA1C-49E2-BE99-B2C094E00EC4}" presName="spaceRect" presStyleCnt="0"/>
      <dgm:spPr/>
    </dgm:pt>
    <dgm:pt modelId="{77287F9E-5486-4F11-AFDA-E8518F6D86C4}" type="pres">
      <dgm:prSet presAssocID="{C0963CB8-DA1C-49E2-BE99-B2C094E00EC4}" presName="textRect" presStyleLbl="revTx" presStyleIdx="2" presStyleCnt="3">
        <dgm:presLayoutVars>
          <dgm:chMax val="1"/>
          <dgm:chPref val="1"/>
        </dgm:presLayoutVars>
      </dgm:prSet>
      <dgm:spPr/>
    </dgm:pt>
  </dgm:ptLst>
  <dgm:cxnLst>
    <dgm:cxn modelId="{A7037008-2B79-4B4B-9033-57389541D386}" type="presOf" srcId="{5082E80B-4547-458B-ACC7-C766AFFB3B5E}" destId="{9BC90299-D1AF-4E02-9703-41925A1CE414}" srcOrd="0" destOrd="0" presId="urn:microsoft.com/office/officeart/2018/2/layout/IconLabelList"/>
    <dgm:cxn modelId="{6764A510-A2D8-4C88-9879-0D4D66E57307}" srcId="{3025AF21-BB9B-42C6-9A30-D4CBFA210386}" destId="{5082E80B-4547-458B-ACC7-C766AFFB3B5E}" srcOrd="0" destOrd="0" parTransId="{DE992619-E383-495E-85A6-DC3474452460}" sibTransId="{E433A251-169A-4F48-9790-F754E568FEB9}"/>
    <dgm:cxn modelId="{554E1623-BE21-4E32-B1A5-B966D1682944}" srcId="{3025AF21-BB9B-42C6-9A30-D4CBFA210386}" destId="{C0963CB8-DA1C-49E2-BE99-B2C094E00EC4}" srcOrd="2" destOrd="0" parTransId="{DD34CD32-12C8-47B9-85FB-3EA980644D47}" sibTransId="{E6302700-0A7D-42E0-974D-473DA4E2A96F}"/>
    <dgm:cxn modelId="{96C47833-8305-42FB-8EBA-9B973DA5D073}" type="presOf" srcId="{C0963CB8-DA1C-49E2-BE99-B2C094E00EC4}" destId="{77287F9E-5486-4F11-AFDA-E8518F6D86C4}" srcOrd="0" destOrd="0" presId="urn:microsoft.com/office/officeart/2018/2/layout/IconLabelList"/>
    <dgm:cxn modelId="{B786376C-B5BE-4A64-8E3F-B5EF35EB15A0}" srcId="{3025AF21-BB9B-42C6-9A30-D4CBFA210386}" destId="{396C4200-08A5-45DC-AAEF-8E3251B92090}" srcOrd="1" destOrd="0" parTransId="{14A74BC9-5CE9-459C-9D67-C30729B29559}" sibTransId="{A4014E45-AC82-4713-95A7-A013000690D5}"/>
    <dgm:cxn modelId="{C3C5799A-BBA6-4814-A3E3-2E9FD42E840C}" type="presOf" srcId="{3025AF21-BB9B-42C6-9A30-D4CBFA210386}" destId="{2271DD3C-C3E0-4DC8-B6A5-0A53CC3A2A02}" srcOrd="0" destOrd="0" presId="urn:microsoft.com/office/officeart/2018/2/layout/IconLabelList"/>
    <dgm:cxn modelId="{7B7502CE-D828-4947-9898-EF62DE5C3DAB}" type="presOf" srcId="{396C4200-08A5-45DC-AAEF-8E3251B92090}" destId="{24598F6F-2D98-4B0B-A2CF-7142DFF7193F}" srcOrd="0" destOrd="0" presId="urn:microsoft.com/office/officeart/2018/2/layout/IconLabelList"/>
    <dgm:cxn modelId="{A4FB87B4-E13B-4F88-B63A-B6245D8F53EF}" type="presParOf" srcId="{2271DD3C-C3E0-4DC8-B6A5-0A53CC3A2A02}" destId="{19C0D4CB-0BC3-4715-B1C0-92AF57BD15AB}" srcOrd="0" destOrd="0" presId="urn:microsoft.com/office/officeart/2018/2/layout/IconLabelList"/>
    <dgm:cxn modelId="{A23A73C2-3DE1-42C3-8995-ACF1B5882572}" type="presParOf" srcId="{19C0D4CB-0BC3-4715-B1C0-92AF57BD15AB}" destId="{35212CD3-A844-456F-9910-E51FF00A9F9E}" srcOrd="0" destOrd="0" presId="urn:microsoft.com/office/officeart/2018/2/layout/IconLabelList"/>
    <dgm:cxn modelId="{8A628D51-6634-4891-8AE1-5367E7870D3C}" type="presParOf" srcId="{19C0D4CB-0BC3-4715-B1C0-92AF57BD15AB}" destId="{224CD099-3F19-4E48-AC20-240FB64D35DA}" srcOrd="1" destOrd="0" presId="urn:microsoft.com/office/officeart/2018/2/layout/IconLabelList"/>
    <dgm:cxn modelId="{69E15120-D7D1-4B2D-A152-E36BB8E81B99}" type="presParOf" srcId="{19C0D4CB-0BC3-4715-B1C0-92AF57BD15AB}" destId="{9BC90299-D1AF-4E02-9703-41925A1CE414}" srcOrd="2" destOrd="0" presId="urn:microsoft.com/office/officeart/2018/2/layout/IconLabelList"/>
    <dgm:cxn modelId="{679C146C-09A4-4A25-9375-D8215565A4CA}" type="presParOf" srcId="{2271DD3C-C3E0-4DC8-B6A5-0A53CC3A2A02}" destId="{D559B64D-022D-4195-B479-0DA48E7D271E}" srcOrd="1" destOrd="0" presId="urn:microsoft.com/office/officeart/2018/2/layout/IconLabelList"/>
    <dgm:cxn modelId="{1A119CDC-F13C-4F66-976C-9A6DB76DB721}" type="presParOf" srcId="{2271DD3C-C3E0-4DC8-B6A5-0A53CC3A2A02}" destId="{3A2899D1-FD26-4141-BAC5-63643BA88A7A}" srcOrd="2" destOrd="0" presId="urn:microsoft.com/office/officeart/2018/2/layout/IconLabelList"/>
    <dgm:cxn modelId="{1818368E-0C6B-4FE1-929A-5B0EE9B0E1A5}" type="presParOf" srcId="{3A2899D1-FD26-4141-BAC5-63643BA88A7A}" destId="{AC380912-0D51-4481-818F-70568D386B0B}" srcOrd="0" destOrd="0" presId="urn:microsoft.com/office/officeart/2018/2/layout/IconLabelList"/>
    <dgm:cxn modelId="{ADCE566C-6738-49BE-8059-01A52E7BE47E}" type="presParOf" srcId="{3A2899D1-FD26-4141-BAC5-63643BA88A7A}" destId="{06422FB7-9400-45D9-94DB-7B18A76AE114}" srcOrd="1" destOrd="0" presId="urn:microsoft.com/office/officeart/2018/2/layout/IconLabelList"/>
    <dgm:cxn modelId="{1899E254-D271-4F4D-9CA4-FF2F41E1DCF9}" type="presParOf" srcId="{3A2899D1-FD26-4141-BAC5-63643BA88A7A}" destId="{24598F6F-2D98-4B0B-A2CF-7142DFF7193F}" srcOrd="2" destOrd="0" presId="urn:microsoft.com/office/officeart/2018/2/layout/IconLabelList"/>
    <dgm:cxn modelId="{37C4FB8B-54E7-4095-8E55-3A4925F7EB0C}" type="presParOf" srcId="{2271DD3C-C3E0-4DC8-B6A5-0A53CC3A2A02}" destId="{F45E5296-3765-408C-B021-462577F5158E}" srcOrd="3" destOrd="0" presId="urn:microsoft.com/office/officeart/2018/2/layout/IconLabelList"/>
    <dgm:cxn modelId="{6F90FAB2-A10A-4491-B8AF-CF6115D7C084}" type="presParOf" srcId="{2271DD3C-C3E0-4DC8-B6A5-0A53CC3A2A02}" destId="{85FC7852-7596-450C-9A5E-1C6E4CDCE0BD}" srcOrd="4" destOrd="0" presId="urn:microsoft.com/office/officeart/2018/2/layout/IconLabelList"/>
    <dgm:cxn modelId="{F44E5D7C-5D9F-48AA-B4E8-834C2DEF1F4D}" type="presParOf" srcId="{85FC7852-7596-450C-9A5E-1C6E4CDCE0BD}" destId="{5E892DCE-2266-406B-AC03-97C581CB8208}" srcOrd="0" destOrd="0" presId="urn:microsoft.com/office/officeart/2018/2/layout/IconLabelList"/>
    <dgm:cxn modelId="{362B09B3-A1AD-4A7F-834F-FC1EEA08A23B}" type="presParOf" srcId="{85FC7852-7596-450C-9A5E-1C6E4CDCE0BD}" destId="{B19BFA82-9587-4C3A-82F7-DB5F121242B3}" srcOrd="1" destOrd="0" presId="urn:microsoft.com/office/officeart/2018/2/layout/IconLabelList"/>
    <dgm:cxn modelId="{0B0F49EA-F9F2-4F08-BC0B-3B8EAEA7957D}" type="presParOf" srcId="{85FC7852-7596-450C-9A5E-1C6E4CDCE0BD}" destId="{77287F9E-5486-4F11-AFDA-E8518F6D86C4}"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212CD3-A844-456F-9910-E51FF00A9F9E}">
      <dsp:nvSpPr>
        <dsp:cNvPr id="0" name=""/>
        <dsp:cNvSpPr/>
      </dsp:nvSpPr>
      <dsp:spPr>
        <a:xfrm>
          <a:off x="1224952" y="492650"/>
          <a:ext cx="1302395" cy="1302395"/>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C90299-D1AF-4E02-9703-41925A1CE414}">
      <dsp:nvSpPr>
        <dsp:cNvPr id="0" name=""/>
        <dsp:cNvSpPr/>
      </dsp:nvSpPr>
      <dsp:spPr>
        <a:xfrm>
          <a:off x="429044" y="2152090"/>
          <a:ext cx="28942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pPr>
          <a:r>
            <a:rPr lang="fr-CA" sz="1600" kern="1200" noProof="0" dirty="0"/>
            <a:t>Lorem ipsum </a:t>
          </a:r>
          <a:r>
            <a:rPr lang="fr-CA" sz="1600" kern="1200" noProof="0" dirty="0" err="1"/>
            <a:t>dolor</a:t>
          </a:r>
          <a:r>
            <a:rPr lang="fr-CA" sz="1600" kern="1200" noProof="0" dirty="0"/>
            <a:t> </a:t>
          </a:r>
          <a:r>
            <a:rPr lang="fr-CA" sz="1600" kern="1200" noProof="0" dirty="0" err="1"/>
            <a:t>sit</a:t>
          </a:r>
          <a:r>
            <a:rPr lang="fr-CA" sz="1600" kern="1200" noProof="0" dirty="0"/>
            <a:t> </a:t>
          </a:r>
          <a:r>
            <a:rPr lang="fr-CA" sz="1600" kern="1200" noProof="0" dirty="0" err="1"/>
            <a:t>amet</a:t>
          </a:r>
          <a:endParaRPr lang="fr-CA" sz="1600" kern="1200" noProof="0" dirty="0"/>
        </a:p>
      </dsp:txBody>
      <dsp:txXfrm>
        <a:off x="429044" y="2152090"/>
        <a:ext cx="2894212" cy="720000"/>
      </dsp:txXfrm>
    </dsp:sp>
    <dsp:sp modelId="{AC380912-0D51-4481-818F-70568D386B0B}">
      <dsp:nvSpPr>
        <dsp:cNvPr id="0" name=""/>
        <dsp:cNvSpPr/>
      </dsp:nvSpPr>
      <dsp:spPr>
        <a:xfrm>
          <a:off x="4625652" y="492650"/>
          <a:ext cx="1302395" cy="1302395"/>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4598F6F-2D98-4B0B-A2CF-7142DFF7193F}">
      <dsp:nvSpPr>
        <dsp:cNvPr id="0" name=""/>
        <dsp:cNvSpPr/>
      </dsp:nvSpPr>
      <dsp:spPr>
        <a:xfrm>
          <a:off x="3829743" y="2152090"/>
          <a:ext cx="28942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pPr>
          <a:r>
            <a:rPr lang="fr-CA" sz="1600" kern="1200" noProof="0" dirty="0"/>
            <a:t>Nunc </a:t>
          </a:r>
          <a:r>
            <a:rPr lang="fr-CA" sz="1600" kern="1200" noProof="0" dirty="0" err="1"/>
            <a:t>viverra</a:t>
          </a:r>
          <a:r>
            <a:rPr lang="fr-CA" sz="1600" kern="1200" noProof="0" dirty="0"/>
            <a:t> </a:t>
          </a:r>
          <a:r>
            <a:rPr lang="fr-CA" sz="1600" kern="1200" noProof="0" dirty="0" err="1"/>
            <a:t>imperdiet</a:t>
          </a:r>
          <a:r>
            <a:rPr lang="fr-CA" sz="1600" kern="1200" noProof="0" dirty="0"/>
            <a:t> </a:t>
          </a:r>
          <a:r>
            <a:rPr lang="fr-CA" sz="1600" kern="1200" noProof="0" dirty="0" err="1"/>
            <a:t>enim</a:t>
          </a:r>
          <a:r>
            <a:rPr lang="fr-CA" sz="1600" kern="1200" noProof="0" dirty="0"/>
            <a:t>. </a:t>
          </a:r>
          <a:r>
            <a:rPr lang="fr-CA" sz="1600" kern="1200" noProof="0" dirty="0" err="1"/>
            <a:t>Fusce</a:t>
          </a:r>
          <a:r>
            <a:rPr lang="fr-CA" sz="1600" kern="1200" noProof="0" dirty="0"/>
            <a:t> est. </a:t>
          </a:r>
          <a:r>
            <a:rPr lang="fr-CA" sz="1600" kern="1200" noProof="0" dirty="0" err="1"/>
            <a:t>Vivamus</a:t>
          </a:r>
          <a:r>
            <a:rPr lang="fr-CA" sz="1600" kern="1200" noProof="0" dirty="0"/>
            <a:t> a </a:t>
          </a:r>
          <a:r>
            <a:rPr lang="fr-CA" sz="1600" kern="1200" noProof="0" dirty="0" err="1"/>
            <a:t>tellus</a:t>
          </a:r>
          <a:r>
            <a:rPr lang="fr-CA" sz="1600" kern="1200" noProof="0" dirty="0"/>
            <a:t>.</a:t>
          </a:r>
        </a:p>
      </dsp:txBody>
      <dsp:txXfrm>
        <a:off x="3829743" y="2152090"/>
        <a:ext cx="2894212" cy="720000"/>
      </dsp:txXfrm>
    </dsp:sp>
    <dsp:sp modelId="{5E892DCE-2266-406B-AC03-97C581CB8208}">
      <dsp:nvSpPr>
        <dsp:cNvPr id="0" name=""/>
        <dsp:cNvSpPr/>
      </dsp:nvSpPr>
      <dsp:spPr>
        <a:xfrm>
          <a:off x="8026351" y="492650"/>
          <a:ext cx="1302395" cy="1302395"/>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7287F9E-5486-4F11-AFDA-E8518F6D86C4}">
      <dsp:nvSpPr>
        <dsp:cNvPr id="0" name=""/>
        <dsp:cNvSpPr/>
      </dsp:nvSpPr>
      <dsp:spPr>
        <a:xfrm>
          <a:off x="7230443" y="2152090"/>
          <a:ext cx="28942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rtlCol="0" anchor="t" anchorCtr="0">
          <a:noAutofit/>
        </a:bodyPr>
        <a:lstStyle/>
        <a:p>
          <a:pPr marL="0" lvl="0" indent="0" algn="ctr" defTabSz="711200">
            <a:lnSpc>
              <a:spcPct val="100000"/>
            </a:lnSpc>
            <a:spcBef>
              <a:spcPct val="0"/>
            </a:spcBef>
            <a:spcAft>
              <a:spcPct val="35000"/>
            </a:spcAft>
            <a:buNone/>
          </a:pPr>
          <a:r>
            <a:rPr lang="fr-CA" sz="1600" kern="1200" noProof="0" dirty="0"/>
            <a:t>Lorem ipsum </a:t>
          </a:r>
          <a:r>
            <a:rPr lang="fr-CA" sz="1600" kern="1200" noProof="0" dirty="0" err="1"/>
            <a:t>dolor</a:t>
          </a:r>
          <a:r>
            <a:rPr lang="fr-CA" sz="1600" kern="1200" noProof="0" dirty="0"/>
            <a:t> </a:t>
          </a:r>
          <a:r>
            <a:rPr lang="fr-CA" sz="1600" kern="1200" noProof="0" dirty="0" err="1"/>
            <a:t>sit</a:t>
          </a:r>
          <a:r>
            <a:rPr lang="fr-CA" sz="1600" kern="1200" noProof="0" dirty="0"/>
            <a:t> </a:t>
          </a:r>
          <a:r>
            <a:rPr lang="fr-CA" sz="1600" kern="1200" noProof="0" dirty="0" err="1"/>
            <a:t>amet</a:t>
          </a:r>
          <a:endParaRPr lang="fr-CA" sz="1600" kern="1200" noProof="0" dirty="0"/>
        </a:p>
      </dsp:txBody>
      <dsp:txXfrm>
        <a:off x="7230443" y="2152090"/>
        <a:ext cx="2894212"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Liste d’icônes avec étiquettes"/>
  <dgm:desc val="Permet de représenter des blocs d’informations non séquentiels ou groupés accompagnés d’éléments visuels associés. Fonctionne de manière optimale avec des icônes ou de petites images avec de courtes légendes de texte."/>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D9D544CB-776B-4720-9AC6-52F9FF536D2B}" type="datetime1">
              <a:rPr lang="fr-CA" smtClean="0"/>
              <a:t>2019-10-25</a:t>
            </a:fld>
            <a:endParaRPr lang="fr-CA"/>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D3BEF70-7203-4BB5-9A9D-C6E5A8F042C0}" type="slidenum">
              <a:rPr lang="fr-CA" smtClean="0"/>
              <a:t>‹#›</a:t>
            </a:fld>
            <a:endParaRPr lang="fr-CA"/>
          </a:p>
        </p:txBody>
      </p:sp>
    </p:spTree>
    <p:extLst>
      <p:ext uri="{BB962C8B-B14F-4D97-AF65-F5344CB8AC3E}">
        <p14:creationId xmlns:p14="http://schemas.microsoft.com/office/powerpoint/2010/main" val="184347209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FB6A1FCE-D16F-4188-B146-FC15D10F443C}" type="datetime1">
              <a:rPr lang="fr-CA" noProof="0" smtClean="0"/>
              <a:t>2019-10-25</a:t>
            </a:fld>
            <a:endParaRPr lang="fr-CA"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CA"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7732C3C-A191-48C2-A7E8-9C96AF841A7A}" type="slidenum">
              <a:rPr lang="fr-CA" noProof="0" smtClean="0"/>
              <a:t>‹#›</a:t>
            </a:fld>
            <a:endParaRPr lang="fr-CA" noProof="0"/>
          </a:p>
        </p:txBody>
      </p:sp>
    </p:spTree>
    <p:extLst>
      <p:ext uri="{BB962C8B-B14F-4D97-AF65-F5344CB8AC3E}">
        <p14:creationId xmlns:p14="http://schemas.microsoft.com/office/powerpoint/2010/main" val="185639422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a:p>
        </p:txBody>
      </p:sp>
      <p:sp>
        <p:nvSpPr>
          <p:cNvPr id="4" name="Espace réservé du numéro de diapositive 3"/>
          <p:cNvSpPr>
            <a:spLocks noGrp="1"/>
          </p:cNvSpPr>
          <p:nvPr>
            <p:ph type="sldNum" sz="quarter" idx="10"/>
          </p:nvPr>
        </p:nvSpPr>
        <p:spPr/>
        <p:txBody>
          <a:bodyPr rtlCol="0"/>
          <a:lstStyle/>
          <a:p>
            <a:pPr rtl="0"/>
            <a:fld id="{17732C3C-A191-48C2-A7E8-9C96AF841A7A}" type="slidenum">
              <a:rPr lang="fr-FR" smtClean="0"/>
              <a:t>1</a:t>
            </a:fld>
            <a:endParaRPr lang="fr-FR"/>
          </a:p>
        </p:txBody>
      </p:sp>
    </p:spTree>
    <p:extLst>
      <p:ext uri="{BB962C8B-B14F-4D97-AF65-F5344CB8AC3E}">
        <p14:creationId xmlns:p14="http://schemas.microsoft.com/office/powerpoint/2010/main" val="1964862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a:p>
        </p:txBody>
      </p:sp>
      <p:sp>
        <p:nvSpPr>
          <p:cNvPr id="4" name="Espace réservé du numéro de diapositive 3"/>
          <p:cNvSpPr>
            <a:spLocks noGrp="1"/>
          </p:cNvSpPr>
          <p:nvPr>
            <p:ph type="sldNum" sz="quarter" idx="10"/>
          </p:nvPr>
        </p:nvSpPr>
        <p:spPr/>
        <p:txBody>
          <a:bodyPr rtlCol="0"/>
          <a:lstStyle/>
          <a:p>
            <a:pPr rtl="0"/>
            <a:fld id="{17732C3C-A191-48C2-A7E8-9C96AF841A7A}" type="slidenum">
              <a:rPr lang="fr-FR" smtClean="0"/>
              <a:t>2</a:t>
            </a:fld>
            <a:endParaRPr lang="fr-FR"/>
          </a:p>
        </p:txBody>
      </p:sp>
    </p:spTree>
    <p:extLst>
      <p:ext uri="{BB962C8B-B14F-4D97-AF65-F5344CB8AC3E}">
        <p14:creationId xmlns:p14="http://schemas.microsoft.com/office/powerpoint/2010/main" val="2371602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1" name="Forme libre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ctrTitle"/>
          </p:nvPr>
        </p:nvSpPr>
        <p:spPr>
          <a:xfrm>
            <a:off x="810001" y="1449147"/>
            <a:ext cx="10572000" cy="2971051"/>
          </a:xfrm>
        </p:spPr>
        <p:txBody>
          <a:bodyPr rtlCol="0"/>
          <a:lstStyle>
            <a:lvl1pPr>
              <a:defRPr sz="5400"/>
            </a:lvl1pPr>
          </a:lstStyle>
          <a:p>
            <a:pPr rtl="0"/>
            <a:r>
              <a:rPr lang="fr-CA" noProof="0"/>
              <a:t>Modifiez le style du titre</a:t>
            </a:r>
          </a:p>
        </p:txBody>
      </p:sp>
      <p:sp>
        <p:nvSpPr>
          <p:cNvPr id="3" name="Sous-titre 2"/>
          <p:cNvSpPr>
            <a:spLocks noGrp="1"/>
          </p:cNvSpPr>
          <p:nvPr>
            <p:ph type="subTitle" idx="1"/>
          </p:nvPr>
        </p:nvSpPr>
        <p:spPr>
          <a:xfrm>
            <a:off x="810001" y="5280847"/>
            <a:ext cx="10572000" cy="434974"/>
          </a:xfrm>
        </p:spPr>
        <p:txBody>
          <a:bodyPr rtlCol="0"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CA" noProof="0"/>
              <a:t>Modifiez le style des sous-titres du masque</a:t>
            </a:r>
          </a:p>
        </p:txBody>
      </p:sp>
      <p:sp>
        <p:nvSpPr>
          <p:cNvPr id="4" name="Espace réservé de la date 3"/>
          <p:cNvSpPr>
            <a:spLocks noGrp="1"/>
          </p:cNvSpPr>
          <p:nvPr>
            <p:ph type="dt" sz="half" idx="10"/>
          </p:nvPr>
        </p:nvSpPr>
        <p:spPr/>
        <p:txBody>
          <a:bodyPr rtlCol="0"/>
          <a:lstStyle/>
          <a:p>
            <a:pPr rtl="0"/>
            <a:fld id="{17793F53-4A91-46F0-A0B8-9361368860DB}"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11" name="Forme libre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a:xfrm>
            <a:off x="810000" y="447188"/>
            <a:ext cx="10571998" cy="970450"/>
          </a:xfrm>
        </p:spPr>
        <p:txBody>
          <a:bodyPr rtlCol="0"/>
          <a:lstStyle/>
          <a:p>
            <a:pPr rtl="0"/>
            <a:r>
              <a:rPr lang="fr-CA" noProof="0"/>
              <a:t>Modifiez le style du titre</a:t>
            </a:r>
          </a:p>
        </p:txBody>
      </p:sp>
      <p:sp>
        <p:nvSpPr>
          <p:cNvPr id="3" name="Espace réservé du contenu 2"/>
          <p:cNvSpPr>
            <a:spLocks noGrp="1"/>
          </p:cNvSpPr>
          <p:nvPr>
            <p:ph idx="1" hasCustomPrompt="1"/>
          </p:nvPr>
        </p:nvSpPr>
        <p:spPr>
          <a:xfrm>
            <a:off x="818712" y="2222287"/>
            <a:ext cx="10554574" cy="3636511"/>
          </a:xfrm>
        </p:spPr>
        <p:txBody>
          <a:bodyPr rtlCol="0"/>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4" name="Espace réservé de la date 3"/>
          <p:cNvSpPr>
            <a:spLocks noGrp="1"/>
          </p:cNvSpPr>
          <p:nvPr>
            <p:ph type="dt" sz="half" idx="10"/>
          </p:nvPr>
        </p:nvSpPr>
        <p:spPr/>
        <p:txBody>
          <a:bodyPr rtlCol="0"/>
          <a:lstStyle/>
          <a:p>
            <a:pPr rtl="0"/>
            <a:fld id="{E5C26A94-3856-486F-A33A-1FCFAE40F05A}"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10" name="Forme libre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a:xfrm>
            <a:off x="810000" y="2951396"/>
            <a:ext cx="10561418" cy="1468800"/>
          </a:xfrm>
        </p:spPr>
        <p:txBody>
          <a:bodyPr rtlCol="0" anchor="b"/>
          <a:lstStyle>
            <a:lvl1pPr algn="r">
              <a:defRPr sz="4800" b="1" cap="none"/>
            </a:lvl1pPr>
          </a:lstStyle>
          <a:p>
            <a:pPr rtl="0"/>
            <a:r>
              <a:rPr lang="fr-CA" noProof="0"/>
              <a:t>Modifiez le style du titre</a:t>
            </a:r>
          </a:p>
        </p:txBody>
      </p:sp>
      <p:sp>
        <p:nvSpPr>
          <p:cNvPr id="3" name="Espace réservé du texte 2"/>
          <p:cNvSpPr>
            <a:spLocks noGrp="1"/>
          </p:cNvSpPr>
          <p:nvPr>
            <p:ph type="body" idx="1" hasCustomPrompt="1"/>
          </p:nvPr>
        </p:nvSpPr>
        <p:spPr>
          <a:xfrm>
            <a:off x="810000" y="5281201"/>
            <a:ext cx="10561418" cy="433955"/>
          </a:xfrm>
        </p:spPr>
        <p:txBody>
          <a:bodyPr rtlCol="0"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CA" noProof="0"/>
              <a:t>Modifiez les styles du texte du masque</a:t>
            </a:r>
          </a:p>
        </p:txBody>
      </p:sp>
      <p:sp>
        <p:nvSpPr>
          <p:cNvPr id="4" name="Espace réservé de la date 3"/>
          <p:cNvSpPr>
            <a:spLocks noGrp="1"/>
          </p:cNvSpPr>
          <p:nvPr>
            <p:ph type="dt" sz="half" idx="10"/>
          </p:nvPr>
        </p:nvSpPr>
        <p:spPr/>
        <p:txBody>
          <a:bodyPr rtlCol="0"/>
          <a:lstStyle/>
          <a:p>
            <a:pPr rtl="0"/>
            <a:fld id="{2BD6FB6C-B0F4-466E-B833-598C03E7D4CE}"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Forme libre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p:txBody>
          <a:bodyPr rtlCol="0"/>
          <a:lstStyle/>
          <a:p>
            <a:pPr rtl="0"/>
            <a:r>
              <a:rPr lang="fr-CA" noProof="0"/>
              <a:t>Modifiez le style du titre</a:t>
            </a:r>
          </a:p>
        </p:txBody>
      </p:sp>
      <p:sp>
        <p:nvSpPr>
          <p:cNvPr id="3" name="Espace réservé du contenu 2"/>
          <p:cNvSpPr>
            <a:spLocks noGrp="1"/>
          </p:cNvSpPr>
          <p:nvPr>
            <p:ph sz="half" idx="1" hasCustomPrompt="1"/>
          </p:nvPr>
        </p:nvSpPr>
        <p:spPr>
          <a:xfrm>
            <a:off x="818712" y="2222287"/>
            <a:ext cx="5185873" cy="3638763"/>
          </a:xfrm>
        </p:spPr>
        <p:txBody>
          <a:bodyPr rtlCol="0">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4" name="Espace réservé du contenu 3"/>
          <p:cNvSpPr>
            <a:spLocks noGrp="1"/>
          </p:cNvSpPr>
          <p:nvPr>
            <p:ph sz="half" idx="2" hasCustomPrompt="1"/>
          </p:nvPr>
        </p:nvSpPr>
        <p:spPr>
          <a:xfrm>
            <a:off x="6187415" y="2222287"/>
            <a:ext cx="5194583" cy="3638764"/>
          </a:xfrm>
        </p:spPr>
        <p:txBody>
          <a:bodyPr rtlCol="0">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5" name="Espace réservé de la date 4"/>
          <p:cNvSpPr>
            <a:spLocks noGrp="1"/>
          </p:cNvSpPr>
          <p:nvPr>
            <p:ph type="dt" sz="half" idx="10"/>
          </p:nvPr>
        </p:nvSpPr>
        <p:spPr/>
        <p:txBody>
          <a:bodyPr rtlCol="0"/>
          <a:lstStyle/>
          <a:p>
            <a:pPr rtl="0"/>
            <a:fld id="{9F70C33C-968E-4D89-9EDF-FACF044D572C}" type="datetime1">
              <a:rPr lang="fr-CA" noProof="0" smtClean="0"/>
              <a:t>2019-10-25</a:t>
            </a:fld>
            <a:endParaRPr lang="fr-CA" noProof="0"/>
          </a:p>
        </p:txBody>
      </p:sp>
      <p:sp>
        <p:nvSpPr>
          <p:cNvPr id="6" name="Espace réservé du pied de page 5"/>
          <p:cNvSpPr>
            <a:spLocks noGrp="1"/>
          </p:cNvSpPr>
          <p:nvPr>
            <p:ph type="ftr" sz="quarter" idx="11"/>
          </p:nvPr>
        </p:nvSpPr>
        <p:spPr/>
        <p:txBody>
          <a:bodyPr rtlCol="0"/>
          <a:lstStyle/>
          <a:p>
            <a:pPr rtl="0"/>
            <a:endParaRPr lang="fr-CA" noProof="0"/>
          </a:p>
        </p:txBody>
      </p:sp>
      <p:sp>
        <p:nvSpPr>
          <p:cNvPr id="7" name="Espace réservé du numéro de diapositive 6"/>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Forme libre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p:txBody>
          <a:bodyPr rtlCol="0"/>
          <a:lstStyle>
            <a:lvl1pPr>
              <a:defRPr/>
            </a:lvl1pPr>
          </a:lstStyle>
          <a:p>
            <a:pPr rtl="0"/>
            <a:r>
              <a:rPr lang="fr-CA" noProof="0"/>
              <a:t>Modifiez le style du titre</a:t>
            </a:r>
          </a:p>
        </p:txBody>
      </p:sp>
      <p:sp>
        <p:nvSpPr>
          <p:cNvPr id="3" name="Espace réservé du texte 2"/>
          <p:cNvSpPr>
            <a:spLocks noGrp="1"/>
          </p:cNvSpPr>
          <p:nvPr>
            <p:ph type="body" idx="1" hasCustomPrompt="1"/>
          </p:nvPr>
        </p:nvSpPr>
        <p:spPr>
          <a:xfrm>
            <a:off x="814728" y="2174875"/>
            <a:ext cx="5189857" cy="576262"/>
          </a:xfrm>
        </p:spPr>
        <p:txBody>
          <a:bodyPr rtlCol="0"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CA" noProof="0"/>
              <a:t>Modifiez les styles du texte du masque</a:t>
            </a:r>
          </a:p>
        </p:txBody>
      </p:sp>
      <p:sp>
        <p:nvSpPr>
          <p:cNvPr id="4" name="Espace réservé du contenu 3"/>
          <p:cNvSpPr>
            <a:spLocks noGrp="1"/>
          </p:cNvSpPr>
          <p:nvPr>
            <p:ph sz="half" idx="2" hasCustomPrompt="1"/>
          </p:nvPr>
        </p:nvSpPr>
        <p:spPr>
          <a:xfrm>
            <a:off x="814729" y="2751138"/>
            <a:ext cx="5189856" cy="3109913"/>
          </a:xfrm>
        </p:spPr>
        <p:txBody>
          <a:bodyPr rtlCol="0" anchor="t">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5" name="Espace réservé du texte 4"/>
          <p:cNvSpPr>
            <a:spLocks noGrp="1"/>
          </p:cNvSpPr>
          <p:nvPr>
            <p:ph type="body" sz="quarter" idx="3" hasCustomPrompt="1"/>
          </p:nvPr>
        </p:nvSpPr>
        <p:spPr>
          <a:xfrm>
            <a:off x="6187415" y="2174875"/>
            <a:ext cx="5194583" cy="576262"/>
          </a:xfrm>
        </p:spPr>
        <p:txBody>
          <a:bodyPr rtlCol="0"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CA" noProof="0"/>
              <a:t>Modifiez les styles du texte du masque</a:t>
            </a:r>
          </a:p>
        </p:txBody>
      </p:sp>
      <p:sp>
        <p:nvSpPr>
          <p:cNvPr id="6" name="Espace réservé du contenu 5"/>
          <p:cNvSpPr>
            <a:spLocks noGrp="1"/>
          </p:cNvSpPr>
          <p:nvPr>
            <p:ph sz="quarter" idx="4" hasCustomPrompt="1"/>
          </p:nvPr>
        </p:nvSpPr>
        <p:spPr>
          <a:xfrm>
            <a:off x="6187415" y="2751138"/>
            <a:ext cx="5194583" cy="3109913"/>
          </a:xfrm>
        </p:spPr>
        <p:txBody>
          <a:bodyPr rtlCol="0" anchor="t">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7" name="Espace réservé de la date 6"/>
          <p:cNvSpPr>
            <a:spLocks noGrp="1"/>
          </p:cNvSpPr>
          <p:nvPr>
            <p:ph type="dt" sz="half" idx="10"/>
          </p:nvPr>
        </p:nvSpPr>
        <p:spPr/>
        <p:txBody>
          <a:bodyPr rtlCol="0"/>
          <a:lstStyle/>
          <a:p>
            <a:pPr rtl="0"/>
            <a:fld id="{1450C16B-8550-450E-A12F-52854E82E6FB}" type="datetime1">
              <a:rPr lang="fr-CA" noProof="0" smtClean="0"/>
              <a:t>2019-10-25</a:t>
            </a:fld>
            <a:endParaRPr lang="fr-CA" noProof="0"/>
          </a:p>
        </p:txBody>
      </p:sp>
      <p:sp>
        <p:nvSpPr>
          <p:cNvPr id="8" name="Espace réservé du pied de page 7"/>
          <p:cNvSpPr>
            <a:spLocks noGrp="1"/>
          </p:cNvSpPr>
          <p:nvPr>
            <p:ph type="ftr" sz="quarter" idx="11"/>
          </p:nvPr>
        </p:nvSpPr>
        <p:spPr/>
        <p:txBody>
          <a:bodyPr rtlCol="0"/>
          <a:lstStyle/>
          <a:p>
            <a:pPr rtl="0"/>
            <a:endParaRPr lang="fr-CA" noProof="0"/>
          </a:p>
        </p:txBody>
      </p:sp>
      <p:sp>
        <p:nvSpPr>
          <p:cNvPr id="9" name="Espace réservé du numéro de diapositive 8"/>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6" name="Forme libre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p:txBody>
          <a:bodyPr rtlCol="0"/>
          <a:lstStyle/>
          <a:p>
            <a:pPr rtl="0"/>
            <a:r>
              <a:rPr lang="fr-CA" noProof="0"/>
              <a:t>Modifiez le style du titre</a:t>
            </a:r>
          </a:p>
        </p:txBody>
      </p:sp>
      <p:sp>
        <p:nvSpPr>
          <p:cNvPr id="3" name="Espace réservé de la date 2"/>
          <p:cNvSpPr>
            <a:spLocks noGrp="1"/>
          </p:cNvSpPr>
          <p:nvPr>
            <p:ph type="dt" sz="half" idx="10"/>
          </p:nvPr>
        </p:nvSpPr>
        <p:spPr/>
        <p:txBody>
          <a:bodyPr rtlCol="0"/>
          <a:lstStyle/>
          <a:p>
            <a:pPr rtl="0"/>
            <a:fld id="{10C2A08C-EF92-482A-86F5-C378104FB0AD}" type="datetime1">
              <a:rPr lang="fr-CA" noProof="0" smtClean="0"/>
              <a:t>2019-10-25</a:t>
            </a:fld>
            <a:endParaRPr lang="fr-CA" noProof="0"/>
          </a:p>
        </p:txBody>
      </p:sp>
      <p:sp>
        <p:nvSpPr>
          <p:cNvPr id="4" name="Espace réservé du pied de page 3"/>
          <p:cNvSpPr>
            <a:spLocks noGrp="1"/>
          </p:cNvSpPr>
          <p:nvPr>
            <p:ph type="ftr" sz="quarter" idx="11"/>
          </p:nvPr>
        </p:nvSpPr>
        <p:spPr/>
        <p:txBody>
          <a:bodyPr rtlCol="0"/>
          <a:lstStyle/>
          <a:p>
            <a:pPr rtl="0"/>
            <a:endParaRPr lang="fr-CA" noProof="0"/>
          </a:p>
        </p:txBody>
      </p:sp>
      <p:sp>
        <p:nvSpPr>
          <p:cNvPr id="5" name="Espace réservé du numéro de diapositive 4"/>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rtlCol="0"/>
          <a:lstStyle/>
          <a:p>
            <a:pPr rtl="0"/>
            <a:fld id="{5ACD74CD-0C09-4071-AA4C-4CAC52FA80B5}" type="datetime1">
              <a:rPr lang="fr-CA" noProof="0" smtClean="0"/>
              <a:t>2019-10-25</a:t>
            </a:fld>
            <a:endParaRPr lang="fr-CA" noProof="0"/>
          </a:p>
        </p:txBody>
      </p:sp>
      <p:sp>
        <p:nvSpPr>
          <p:cNvPr id="3" name="Espace réservé du pied de page 2"/>
          <p:cNvSpPr>
            <a:spLocks noGrp="1"/>
          </p:cNvSpPr>
          <p:nvPr>
            <p:ph type="ftr" sz="quarter" idx="11"/>
          </p:nvPr>
        </p:nvSpPr>
        <p:spPr/>
        <p:txBody>
          <a:bodyPr rtlCol="0"/>
          <a:lstStyle/>
          <a:p>
            <a:pPr rtl="0"/>
            <a:endParaRPr lang="fr-CA" noProof="0"/>
          </a:p>
        </p:txBody>
      </p:sp>
      <p:sp>
        <p:nvSpPr>
          <p:cNvPr id="4" name="Espace réservé du numéro de diapositive 3"/>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12" name="Forme libre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a:xfrm>
            <a:off x="1073151" y="446088"/>
            <a:ext cx="3547533" cy="1618396"/>
          </a:xfrm>
        </p:spPr>
        <p:txBody>
          <a:bodyPr rtlCol="0" anchor="b"/>
          <a:lstStyle>
            <a:lvl1pPr algn="l">
              <a:defRPr sz="2000" b="1"/>
            </a:lvl1pPr>
          </a:lstStyle>
          <a:p>
            <a:pPr rtl="0"/>
            <a:r>
              <a:rPr lang="fr-CA" noProof="0"/>
              <a:t>Modifiez le style du titre</a:t>
            </a:r>
          </a:p>
        </p:txBody>
      </p:sp>
      <p:sp>
        <p:nvSpPr>
          <p:cNvPr id="3" name="Espace réservé du contenu 2"/>
          <p:cNvSpPr>
            <a:spLocks noGrp="1"/>
          </p:cNvSpPr>
          <p:nvPr>
            <p:ph idx="1" hasCustomPrompt="1"/>
          </p:nvPr>
        </p:nvSpPr>
        <p:spPr>
          <a:xfrm>
            <a:off x="4855633" y="446088"/>
            <a:ext cx="6252633" cy="5414963"/>
          </a:xfrm>
        </p:spPr>
        <p:txBody>
          <a:bodyPr rtlCol="0">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4" name="Espace réservé du texte 3"/>
          <p:cNvSpPr>
            <a:spLocks noGrp="1"/>
          </p:cNvSpPr>
          <p:nvPr>
            <p:ph type="body" sz="half" idx="2" hasCustomPrompt="1"/>
          </p:nvPr>
        </p:nvSpPr>
        <p:spPr>
          <a:xfrm>
            <a:off x="1073151" y="2260738"/>
            <a:ext cx="3547533" cy="3600311"/>
          </a:xfrm>
        </p:spPr>
        <p:txBody>
          <a:bodyPr rtlCol="0"/>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CA" noProof="0"/>
              <a:t>Modifiez les styles du texte du masque</a:t>
            </a:r>
          </a:p>
        </p:txBody>
      </p:sp>
      <p:sp>
        <p:nvSpPr>
          <p:cNvPr id="5" name="Espace réservé de la date 4"/>
          <p:cNvSpPr>
            <a:spLocks noGrp="1"/>
          </p:cNvSpPr>
          <p:nvPr>
            <p:ph type="dt" sz="half" idx="10"/>
          </p:nvPr>
        </p:nvSpPr>
        <p:spPr/>
        <p:txBody>
          <a:bodyPr rtlCol="0"/>
          <a:lstStyle/>
          <a:p>
            <a:pPr rtl="0"/>
            <a:fld id="{89499AC8-301E-408F-AA61-45F8DC9B19DC}" type="datetime1">
              <a:rPr lang="fr-CA" noProof="0" smtClean="0"/>
              <a:t>2019-10-25</a:t>
            </a:fld>
            <a:endParaRPr lang="fr-CA" noProof="0"/>
          </a:p>
        </p:txBody>
      </p:sp>
      <p:sp>
        <p:nvSpPr>
          <p:cNvPr id="6" name="Espace réservé du pied de page 5"/>
          <p:cNvSpPr>
            <a:spLocks noGrp="1"/>
          </p:cNvSpPr>
          <p:nvPr>
            <p:ph type="ftr" sz="quarter" idx="11"/>
          </p:nvPr>
        </p:nvSpPr>
        <p:spPr/>
        <p:txBody>
          <a:bodyPr rtlCol="0"/>
          <a:lstStyle/>
          <a:p>
            <a:pPr rtl="0"/>
            <a:endParaRPr lang="fr-CA" noProof="0"/>
          </a:p>
        </p:txBody>
      </p:sp>
      <p:sp>
        <p:nvSpPr>
          <p:cNvPr id="7" name="Espace réservé du numéro de diapositive 6"/>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14728" y="727522"/>
            <a:ext cx="4852988" cy="1617163"/>
          </a:xfrm>
        </p:spPr>
        <p:txBody>
          <a:bodyPr rtlCol="0" anchor="b">
            <a:normAutofit/>
          </a:bodyPr>
          <a:lstStyle>
            <a:lvl1pPr algn="l">
              <a:defRPr sz="2400" b="0"/>
            </a:lvl1pPr>
          </a:lstStyle>
          <a:p>
            <a:pPr rtl="0"/>
            <a:r>
              <a:rPr lang="fr-CA" noProof="0"/>
              <a:t>Modifiez le style du titre</a:t>
            </a:r>
          </a:p>
        </p:txBody>
      </p:sp>
      <p:sp>
        <p:nvSpPr>
          <p:cNvPr id="9" name="Espace réservé d’image 11"/>
          <p:cNvSpPr>
            <a:spLocks noGrp="1" noChangeAspect="1"/>
          </p:cNvSpPr>
          <p:nvPr>
            <p:ph type="pic" sz="quarter" idx="13" hasCustomPrompt="1"/>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rtlCol="0" anchor="t" anchorCtr="0" compatLnSpc="1">
            <a:prstTxWarp prst="textNoShape">
              <a:avLst/>
            </a:prstTxWarp>
            <a:normAutofit/>
          </a:bodyPr>
          <a:lstStyle>
            <a:lvl1pPr algn="ctr">
              <a:buFontTx/>
              <a:buNone/>
              <a:defRPr sz="1400"/>
            </a:lvl1pPr>
          </a:lstStyle>
          <a:p>
            <a:pPr rtl="0"/>
            <a:r>
              <a:rPr lang="fr-CA" noProof="0"/>
              <a:t>Cliquez sur l’icône pour ajouter une image</a:t>
            </a:r>
          </a:p>
        </p:txBody>
      </p:sp>
      <p:sp>
        <p:nvSpPr>
          <p:cNvPr id="4" name="Espace réservé du texte 3"/>
          <p:cNvSpPr>
            <a:spLocks noGrp="1"/>
          </p:cNvSpPr>
          <p:nvPr>
            <p:ph type="body" sz="half" idx="2"/>
          </p:nvPr>
        </p:nvSpPr>
        <p:spPr>
          <a:xfrm>
            <a:off x="814728" y="2344684"/>
            <a:ext cx="4852988" cy="3516365"/>
          </a:xfrm>
        </p:spPr>
        <p:txBody>
          <a:bodyPr rtlCol="0"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CA" noProof="0"/>
              <a:t>Cliquez pour modifier les styles du texte du masque</a:t>
            </a:r>
          </a:p>
        </p:txBody>
      </p:sp>
      <p:sp>
        <p:nvSpPr>
          <p:cNvPr id="5" name="Espace réservé de la date 4"/>
          <p:cNvSpPr>
            <a:spLocks noGrp="1"/>
          </p:cNvSpPr>
          <p:nvPr>
            <p:ph type="dt" sz="half" idx="10"/>
          </p:nvPr>
        </p:nvSpPr>
        <p:spPr>
          <a:xfrm>
            <a:off x="3885810" y="6041362"/>
            <a:ext cx="976879" cy="365125"/>
          </a:xfrm>
        </p:spPr>
        <p:txBody>
          <a:bodyPr rtlCol="0"/>
          <a:lstStyle/>
          <a:p>
            <a:pPr rtl="0"/>
            <a:fld id="{C0A2397D-E9BD-4F5E-A8D4-A9AD74B084A3}" type="datetime1">
              <a:rPr lang="fr-CA" noProof="0" smtClean="0"/>
              <a:t>2019-10-25</a:t>
            </a:fld>
            <a:endParaRPr lang="fr-CA" noProof="0"/>
          </a:p>
        </p:txBody>
      </p:sp>
      <p:sp>
        <p:nvSpPr>
          <p:cNvPr id="6" name="Espace réservé du pied de page 5"/>
          <p:cNvSpPr>
            <a:spLocks noGrp="1"/>
          </p:cNvSpPr>
          <p:nvPr>
            <p:ph type="ftr" sz="quarter" idx="11"/>
          </p:nvPr>
        </p:nvSpPr>
        <p:spPr>
          <a:xfrm>
            <a:off x="590396" y="6041362"/>
            <a:ext cx="3295413" cy="365125"/>
          </a:xfrm>
        </p:spPr>
        <p:txBody>
          <a:bodyPr rtlCol="0"/>
          <a:lstStyle/>
          <a:p>
            <a:pPr rtl="0"/>
            <a:endParaRPr lang="fr-CA" noProof="0"/>
          </a:p>
        </p:txBody>
      </p:sp>
      <p:sp>
        <p:nvSpPr>
          <p:cNvPr id="7" name="Espace réservé du numéro de diapositive 6"/>
          <p:cNvSpPr>
            <a:spLocks noGrp="1"/>
          </p:cNvSpPr>
          <p:nvPr>
            <p:ph type="sldNum" sz="quarter" idx="12"/>
          </p:nvPr>
        </p:nvSpPr>
        <p:spPr>
          <a:xfrm>
            <a:off x="4862689" y="5915888"/>
            <a:ext cx="1062155" cy="490599"/>
          </a:xfrm>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10000" y="4800600"/>
            <a:ext cx="10561418" cy="566738"/>
          </a:xfrm>
        </p:spPr>
        <p:txBody>
          <a:bodyPr rtlCol="0" anchor="b">
            <a:normAutofit/>
          </a:bodyPr>
          <a:lstStyle>
            <a:lvl1pPr algn="l">
              <a:defRPr sz="2400" b="0"/>
            </a:lvl1pPr>
          </a:lstStyle>
          <a:p>
            <a:pPr rtl="0"/>
            <a:r>
              <a:rPr lang="fr-CA" noProof="0"/>
              <a:t>Modifiez le style du titre</a:t>
            </a:r>
          </a:p>
        </p:txBody>
      </p:sp>
      <p:sp>
        <p:nvSpPr>
          <p:cNvPr id="15" name="Espace réservé d’image 14"/>
          <p:cNvSpPr>
            <a:spLocks noGrp="1" noChangeAspect="1"/>
          </p:cNvSpPr>
          <p:nvPr>
            <p:ph type="pic" sz="quarter" idx="13" hasCustomPrompt="1"/>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rtlCol="0" anchor="t" anchorCtr="0" compatLnSpc="1">
            <a:prstTxWarp prst="textNoShape">
              <a:avLst/>
            </a:prstTxWarp>
            <a:normAutofit/>
          </a:bodyPr>
          <a:lstStyle>
            <a:lvl1pPr marL="0" indent="0" algn="ctr">
              <a:buFontTx/>
              <a:buNone/>
              <a:defRPr sz="1600"/>
            </a:lvl1pPr>
          </a:lstStyle>
          <a:p>
            <a:pPr rtl="0"/>
            <a:r>
              <a:rPr lang="fr-CA" noProof="0"/>
              <a:t>Cliquez sur l’icône pour ajouter une image</a:t>
            </a:r>
          </a:p>
        </p:txBody>
      </p:sp>
      <p:sp>
        <p:nvSpPr>
          <p:cNvPr id="4" name="Espace réservé du texte 3"/>
          <p:cNvSpPr>
            <a:spLocks noGrp="1"/>
          </p:cNvSpPr>
          <p:nvPr>
            <p:ph type="body" sz="half" idx="2" hasCustomPrompt="1"/>
          </p:nvPr>
        </p:nvSpPr>
        <p:spPr>
          <a:xfrm>
            <a:off x="810000" y="5367338"/>
            <a:ext cx="10561418" cy="493712"/>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CA" noProof="0"/>
              <a:t>Modifiez les styles du texte du masque</a:t>
            </a:r>
          </a:p>
        </p:txBody>
      </p:sp>
      <p:sp>
        <p:nvSpPr>
          <p:cNvPr id="5" name="Espace réservé de la date 4"/>
          <p:cNvSpPr>
            <a:spLocks noGrp="1"/>
          </p:cNvSpPr>
          <p:nvPr>
            <p:ph type="dt" sz="half" idx="10"/>
          </p:nvPr>
        </p:nvSpPr>
        <p:spPr/>
        <p:txBody>
          <a:bodyPr rtlCol="0"/>
          <a:lstStyle/>
          <a:p>
            <a:pPr rtl="0"/>
            <a:fld id="{47744748-5CEF-4C03-B1AF-23D6ED9B3AED}" type="datetime1">
              <a:rPr lang="fr-CA" noProof="0" smtClean="0"/>
              <a:t>2019-10-25</a:t>
            </a:fld>
            <a:endParaRPr lang="fr-CA" noProof="0"/>
          </a:p>
        </p:txBody>
      </p:sp>
      <p:sp>
        <p:nvSpPr>
          <p:cNvPr id="6" name="Espace réservé du pied de page 5"/>
          <p:cNvSpPr>
            <a:spLocks noGrp="1"/>
          </p:cNvSpPr>
          <p:nvPr>
            <p:ph type="ftr" sz="quarter" idx="11"/>
          </p:nvPr>
        </p:nvSpPr>
        <p:spPr/>
        <p:txBody>
          <a:bodyPr rtlCol="0"/>
          <a:lstStyle/>
          <a:p>
            <a:pPr rtl="0"/>
            <a:endParaRPr lang="fr-CA" noProof="0"/>
          </a:p>
        </p:txBody>
      </p:sp>
      <p:sp>
        <p:nvSpPr>
          <p:cNvPr id="7" name="Espace réservé du numéro de diapositive 6"/>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8" name="Forme libre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a:xfrm>
            <a:off x="850985" y="1238502"/>
            <a:ext cx="5893840" cy="2645912"/>
          </a:xfrm>
        </p:spPr>
        <p:txBody>
          <a:bodyPr rtlCol="0" anchor="b"/>
          <a:lstStyle>
            <a:lvl1pPr algn="l">
              <a:defRPr sz="4200" b="1" cap="none"/>
            </a:lvl1pPr>
          </a:lstStyle>
          <a:p>
            <a:pPr rtl="0"/>
            <a:r>
              <a:rPr lang="fr-CA" noProof="0"/>
              <a:t>Modifiez le style du titre</a:t>
            </a:r>
          </a:p>
        </p:txBody>
      </p:sp>
      <p:sp>
        <p:nvSpPr>
          <p:cNvPr id="3" name="Espace réservé du texte 2"/>
          <p:cNvSpPr>
            <a:spLocks noGrp="1"/>
          </p:cNvSpPr>
          <p:nvPr>
            <p:ph type="body" idx="1" hasCustomPrompt="1"/>
          </p:nvPr>
        </p:nvSpPr>
        <p:spPr>
          <a:xfrm>
            <a:off x="853190" y="4443680"/>
            <a:ext cx="5891636" cy="713241"/>
          </a:xfrm>
        </p:spPr>
        <p:txBody>
          <a:bodyPr rtlCol="0"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CA" noProof="0"/>
              <a:t>Modifiez les styles du texte du masque</a:t>
            </a:r>
          </a:p>
        </p:txBody>
      </p:sp>
      <p:sp>
        <p:nvSpPr>
          <p:cNvPr id="9" name="Espace réservé du texte 5"/>
          <p:cNvSpPr>
            <a:spLocks noGrp="1"/>
          </p:cNvSpPr>
          <p:nvPr>
            <p:ph type="body" sz="quarter" idx="16" hasCustomPrompt="1"/>
          </p:nvPr>
        </p:nvSpPr>
        <p:spPr>
          <a:xfrm>
            <a:off x="7574642" y="1081456"/>
            <a:ext cx="3810001" cy="4075465"/>
          </a:xfrm>
        </p:spPr>
        <p:txBody>
          <a:bodyPr rtlCol="0" anchor="t"/>
          <a:lstStyle>
            <a:lvl1pPr marL="0" indent="0">
              <a:buFontTx/>
              <a:buNone/>
              <a:defRPr/>
            </a:lvl1pPr>
          </a:lstStyle>
          <a:p>
            <a:pPr lvl="0" rtl="0"/>
            <a:r>
              <a:rPr lang="fr-CA" noProof="0"/>
              <a:t>Modifiez les styles du texte du masque</a:t>
            </a:r>
          </a:p>
        </p:txBody>
      </p:sp>
      <p:sp>
        <p:nvSpPr>
          <p:cNvPr id="4" name="Espace réservé de la date 3"/>
          <p:cNvSpPr>
            <a:spLocks noGrp="1"/>
          </p:cNvSpPr>
          <p:nvPr>
            <p:ph type="dt" sz="half" idx="10"/>
          </p:nvPr>
        </p:nvSpPr>
        <p:spPr/>
        <p:txBody>
          <a:bodyPr rtlCol="0"/>
          <a:lstStyle/>
          <a:p>
            <a:pPr rtl="0"/>
            <a:fld id="{4EAF6BA7-BB7B-4543-A2D8-7E3FE77EA328}"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de nom">
    <p:spTree>
      <p:nvGrpSpPr>
        <p:cNvPr id="1" name=""/>
        <p:cNvGrpSpPr/>
        <p:nvPr/>
      </p:nvGrpSpPr>
      <p:grpSpPr>
        <a:xfrm>
          <a:off x="0" y="0"/>
          <a:ext cx="0" cy="0"/>
          <a:chOff x="0" y="0"/>
          <a:chExt cx="0" cy="0"/>
        </a:xfrm>
      </p:grpSpPr>
      <p:sp>
        <p:nvSpPr>
          <p:cNvPr id="9" name="Forme libre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re 1"/>
          <p:cNvSpPr>
            <a:spLocks noGrp="1"/>
          </p:cNvSpPr>
          <p:nvPr>
            <p:ph type="title"/>
          </p:nvPr>
        </p:nvSpPr>
        <p:spPr>
          <a:xfrm>
            <a:off x="1357089" y="2435957"/>
            <a:ext cx="4382521" cy="2007789"/>
          </a:xfrm>
        </p:spPr>
        <p:txBody>
          <a:bodyPr rtlCol="0"/>
          <a:lstStyle>
            <a:lvl1pPr>
              <a:defRPr sz="3200"/>
            </a:lvl1pPr>
          </a:lstStyle>
          <a:p>
            <a:pPr rtl="0"/>
            <a:r>
              <a:rPr lang="fr-CA" noProof="0"/>
              <a:t>Modifiez le style du titre</a:t>
            </a:r>
          </a:p>
        </p:txBody>
      </p:sp>
      <p:sp>
        <p:nvSpPr>
          <p:cNvPr id="6" name="Espace réservé du texte 5"/>
          <p:cNvSpPr>
            <a:spLocks noGrp="1"/>
          </p:cNvSpPr>
          <p:nvPr>
            <p:ph type="body" sz="quarter" idx="16" hasCustomPrompt="1"/>
          </p:nvPr>
        </p:nvSpPr>
        <p:spPr>
          <a:xfrm>
            <a:off x="6156000" y="2286000"/>
            <a:ext cx="4880300" cy="2295525"/>
          </a:xfrm>
        </p:spPr>
        <p:txBody>
          <a:bodyPr rtlCol="0" anchor="t"/>
          <a:lstStyle>
            <a:lvl1pPr marL="0" indent="0">
              <a:buFontTx/>
              <a:buNone/>
              <a:defRPr/>
            </a:lvl1pPr>
          </a:lstStyle>
          <a:p>
            <a:pPr lvl="0" rtl="0"/>
            <a:r>
              <a:rPr lang="fr-CA" noProof="0"/>
              <a:t>Modifiez les styles du texte du masque</a:t>
            </a:r>
          </a:p>
        </p:txBody>
      </p:sp>
      <p:sp>
        <p:nvSpPr>
          <p:cNvPr id="2" name="Espace réservé de la date 1"/>
          <p:cNvSpPr>
            <a:spLocks noGrp="1"/>
          </p:cNvSpPr>
          <p:nvPr>
            <p:ph type="dt" sz="half" idx="10"/>
          </p:nvPr>
        </p:nvSpPr>
        <p:spPr/>
        <p:txBody>
          <a:bodyPr rtlCol="0"/>
          <a:lstStyle/>
          <a:p>
            <a:pPr rtl="0"/>
            <a:fld id="{842BFE85-57C9-40D2-AB30-A7C00F706110}" type="datetime1">
              <a:rPr lang="fr-CA" noProof="0" smtClean="0"/>
              <a:t>2019-10-25</a:t>
            </a:fld>
            <a:endParaRPr lang="fr-CA" noProof="0"/>
          </a:p>
        </p:txBody>
      </p:sp>
      <p:sp>
        <p:nvSpPr>
          <p:cNvPr id="3" name="Espace réservé du pied de page 2"/>
          <p:cNvSpPr>
            <a:spLocks noGrp="1"/>
          </p:cNvSpPr>
          <p:nvPr>
            <p:ph type="ftr" sz="quarter" idx="11"/>
          </p:nvPr>
        </p:nvSpPr>
        <p:spPr/>
        <p:txBody>
          <a:bodyPr rtlCol="0"/>
          <a:lstStyle/>
          <a:p>
            <a:pPr rtl="0"/>
            <a:endParaRPr lang="fr-CA" noProof="0"/>
          </a:p>
        </p:txBody>
      </p:sp>
      <p:sp>
        <p:nvSpPr>
          <p:cNvPr id="4" name="Espace réservé du numéro de diapositive 3"/>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7" name="Forme libre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1"/>
          <p:cNvSpPr>
            <a:spLocks noGrp="1"/>
          </p:cNvSpPr>
          <p:nvPr>
            <p:ph type="title"/>
          </p:nvPr>
        </p:nvSpPr>
        <p:spPr/>
        <p:txBody>
          <a:bodyPr rtlCol="0"/>
          <a:lstStyle/>
          <a:p>
            <a:pPr rtl="0"/>
            <a:r>
              <a:rPr lang="fr-CA" noProof="0"/>
              <a:t>Modifiez le style du titre</a:t>
            </a:r>
          </a:p>
        </p:txBody>
      </p:sp>
      <p:sp>
        <p:nvSpPr>
          <p:cNvPr id="3" name="Espace réservé du texte vertical 2"/>
          <p:cNvSpPr>
            <a:spLocks noGrp="1"/>
          </p:cNvSpPr>
          <p:nvPr>
            <p:ph type="body" orient="vert" idx="1" hasCustomPrompt="1"/>
          </p:nvPr>
        </p:nvSpPr>
        <p:spPr/>
        <p:txBody>
          <a:bodyPr vert="eaVert" rtlCol="0" anchor="t"/>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4" name="Espace réservé de la date 3"/>
          <p:cNvSpPr>
            <a:spLocks noGrp="1"/>
          </p:cNvSpPr>
          <p:nvPr>
            <p:ph type="dt" sz="half" idx="10"/>
          </p:nvPr>
        </p:nvSpPr>
        <p:spPr/>
        <p:txBody>
          <a:bodyPr rtlCol="0"/>
          <a:lstStyle/>
          <a:p>
            <a:pPr rtl="0"/>
            <a:fld id="{A32827D6-6170-4B8C-8A2F-FBECA09C40EB}"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12" name="Forme libre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re vertical 1"/>
          <p:cNvSpPr>
            <a:spLocks noGrp="1"/>
          </p:cNvSpPr>
          <p:nvPr>
            <p:ph type="title" orient="vert"/>
          </p:nvPr>
        </p:nvSpPr>
        <p:spPr>
          <a:xfrm>
            <a:off x="8183540" y="586171"/>
            <a:ext cx="2494791" cy="5134798"/>
          </a:xfrm>
        </p:spPr>
        <p:txBody>
          <a:bodyPr vert="eaVert" rtlCol="0"/>
          <a:lstStyle/>
          <a:p>
            <a:pPr rtl="0"/>
            <a:r>
              <a:rPr lang="fr-CA" noProof="0"/>
              <a:t>Modifiez le style du titre</a:t>
            </a:r>
          </a:p>
        </p:txBody>
      </p:sp>
      <p:sp>
        <p:nvSpPr>
          <p:cNvPr id="3" name="Espace réservé du texte vertical 2"/>
          <p:cNvSpPr>
            <a:spLocks noGrp="1"/>
          </p:cNvSpPr>
          <p:nvPr>
            <p:ph type="body" orient="vert" idx="1" hasCustomPrompt="1"/>
          </p:nvPr>
        </p:nvSpPr>
        <p:spPr>
          <a:xfrm>
            <a:off x="810001" y="446089"/>
            <a:ext cx="6611540" cy="5414962"/>
          </a:xfrm>
        </p:spPr>
        <p:txBody>
          <a:bodyPr vert="eaVert" rtlCol="0" anchor="t"/>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4" name="Espace réservé de la date 3"/>
          <p:cNvSpPr>
            <a:spLocks noGrp="1"/>
          </p:cNvSpPr>
          <p:nvPr>
            <p:ph type="dt" sz="half" idx="10"/>
          </p:nvPr>
        </p:nvSpPr>
        <p:spPr/>
        <p:txBody>
          <a:bodyPr rtlCol="0"/>
          <a:lstStyle/>
          <a:p>
            <a:pPr rtl="0"/>
            <a:fld id="{7729AF7E-C432-42F7-95A3-A4C14AEF9D98}" type="datetime1">
              <a:rPr lang="fr-CA" noProof="0" smtClean="0"/>
              <a:t>2019-10-25</a:t>
            </a:fld>
            <a:endParaRPr lang="fr-CA" noProof="0"/>
          </a:p>
        </p:txBody>
      </p:sp>
      <p:sp>
        <p:nvSpPr>
          <p:cNvPr id="5" name="Espace réservé du pied de page 4"/>
          <p:cNvSpPr>
            <a:spLocks noGrp="1"/>
          </p:cNvSpPr>
          <p:nvPr>
            <p:ph type="ftr" sz="quarter" idx="11"/>
          </p:nvPr>
        </p:nvSpPr>
        <p:spPr/>
        <p:txBody>
          <a:bodyPr rtlCol="0"/>
          <a:lstStyle/>
          <a:p>
            <a:pPr rtl="0"/>
            <a:endParaRPr lang="fr-CA" noProof="0"/>
          </a:p>
        </p:txBody>
      </p:sp>
      <p:sp>
        <p:nvSpPr>
          <p:cNvPr id="6" name="Espace réservé du numéro de diapositive 5"/>
          <p:cNvSpPr>
            <a:spLocks noGrp="1"/>
          </p:cNvSpPr>
          <p:nvPr>
            <p:ph type="sldNum" sz="quarter" idx="12"/>
          </p:nvPr>
        </p:nvSpPr>
        <p:spPr/>
        <p:txBody>
          <a:bodyPr rtlCol="0"/>
          <a:lstStyle/>
          <a:p>
            <a:pPr rtl="0"/>
            <a:fld id="{D57F1E4F-1CFF-5643-939E-217C01CDF565}" type="slidenum">
              <a:rPr lang="fr-CA" noProof="0" smtClean="0"/>
              <a:pPr rtl="0"/>
              <a:t>‹#›</a:t>
            </a:fld>
            <a:endParaRPr lang="fr-CA"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pPr rtl="0"/>
            <a:r>
              <a:rPr lang="fr-CA" noProof="0"/>
              <a:t>Modifiez le style du titre</a:t>
            </a:r>
          </a:p>
        </p:txBody>
      </p:sp>
      <p:sp>
        <p:nvSpPr>
          <p:cNvPr id="3" name="Espace réservé du texte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rtl="0"/>
            <a:r>
              <a:rPr lang="fr-CA" noProof="0"/>
              <a:t>Modifiez les styles du texte du masque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5" name="Espace réservé du pied de page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pPr rtl="0"/>
            <a:endParaRPr lang="fr-CA" noProof="0"/>
          </a:p>
        </p:txBody>
      </p:sp>
      <p:sp>
        <p:nvSpPr>
          <p:cNvPr id="4" name="Espace réservé de la date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pPr rtl="0"/>
            <a:fld id="{4053BEE9-500C-4D31-8DD4-F21BF8164359}" type="datetime1">
              <a:rPr lang="fr-CA" noProof="0" smtClean="0"/>
              <a:t>2019-10-25</a:t>
            </a:fld>
            <a:endParaRPr lang="fr-CA" noProof="0"/>
          </a:p>
        </p:txBody>
      </p:sp>
      <p:sp>
        <p:nvSpPr>
          <p:cNvPr id="6" name="Espace réservé du numéro de diapositive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pPr rtl="0"/>
            <a:fld id="{D57F1E4F-1CFF-5643-939E-217C01CDF565}" type="slidenum">
              <a:rPr lang="fr-CA" noProof="0" smtClean="0"/>
              <a:pPr rtl="0"/>
              <a:t>‹#›</a:t>
            </a:fld>
            <a:endParaRPr lang="fr-CA"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2839A1C-34CB-4C3C-8531-CA67525FDE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CA"/>
          </a:p>
        </p:txBody>
      </p:sp>
      <p:sp useBgFill="1">
        <p:nvSpPr>
          <p:cNvPr id="24" name="Forme libre : Forme 23">
            <a:extLst>
              <a:ext uri="{FF2B5EF4-FFF2-40B4-BE49-F238E27FC236}">
                <a16:creationId xmlns:a16="http://schemas.microsoft.com/office/drawing/2014/main" id="{FAC94EAF-F7F7-4727-AE69-A7036B4A5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p14="http://schemas.microsoft.com/office/powerpoint/2010/main" xmlns:a16="http://schemas.microsoft.com/office/drawing/2014/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3" name="Sous-titre 2">
            <a:extLst>
              <a:ext uri="{FF2B5EF4-FFF2-40B4-BE49-F238E27FC236}">
                <a16:creationId xmlns:a16="http://schemas.microsoft.com/office/drawing/2014/main" id="{F0FC7E44-4828-47E6-A083-C1E389988E20}"/>
              </a:ext>
            </a:extLst>
          </p:cNvPr>
          <p:cNvSpPr>
            <a:spLocks noGrp="1"/>
          </p:cNvSpPr>
          <p:nvPr>
            <p:ph type="subTitle" idx="1"/>
          </p:nvPr>
        </p:nvSpPr>
        <p:spPr>
          <a:xfrm>
            <a:off x="643466" y="2281574"/>
            <a:ext cx="3994015" cy="2294852"/>
          </a:xfrm>
          <a:effectLst/>
        </p:spPr>
        <p:txBody>
          <a:bodyPr rtlCol="0" anchor="ctr">
            <a:normAutofit/>
          </a:bodyPr>
          <a:lstStyle/>
          <a:p>
            <a:pPr algn="ctr" rtl="0"/>
            <a:r>
              <a:rPr lang="fr-CA" sz="2800"/>
              <a:t>Sit Dolor Amet</a:t>
            </a:r>
          </a:p>
        </p:txBody>
      </p:sp>
      <p:sp>
        <p:nvSpPr>
          <p:cNvPr id="2" name="Titre 1">
            <a:extLst>
              <a:ext uri="{FF2B5EF4-FFF2-40B4-BE49-F238E27FC236}">
                <a16:creationId xmlns:a16="http://schemas.microsoft.com/office/drawing/2014/main" id="{B68617FD-A3DD-4B1B-A618-8B7F44A2DD42}"/>
              </a:ext>
            </a:extLst>
          </p:cNvPr>
          <p:cNvSpPr>
            <a:spLocks noGrp="1"/>
          </p:cNvSpPr>
          <p:nvPr>
            <p:ph type="ctrTitle"/>
          </p:nvPr>
        </p:nvSpPr>
        <p:spPr>
          <a:xfrm>
            <a:off x="6095999" y="1032918"/>
            <a:ext cx="5452533" cy="4792165"/>
          </a:xfrm>
          <a:effectLst/>
        </p:spPr>
        <p:txBody>
          <a:bodyPr rtlCol="0" anchor="ctr">
            <a:normAutofit/>
          </a:bodyPr>
          <a:lstStyle/>
          <a:p>
            <a:r>
              <a:rPr lang="fr-CA" sz="6600" dirty="0"/>
              <a:t>Titre Lorem Ipsum</a:t>
            </a:r>
          </a:p>
        </p:txBody>
      </p:sp>
    </p:spTree>
    <p:extLst>
      <p:ext uri="{BB962C8B-B14F-4D97-AF65-F5344CB8AC3E}">
        <p14:creationId xmlns:p14="http://schemas.microsoft.com/office/powerpoint/2010/main" val="40547745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272F0E-1F23-4605-A360-8DD777B96560}"/>
              </a:ext>
            </a:extLst>
          </p:cNvPr>
          <p:cNvSpPr>
            <a:spLocks noGrp="1"/>
          </p:cNvSpPr>
          <p:nvPr>
            <p:ph type="title"/>
          </p:nvPr>
        </p:nvSpPr>
        <p:spPr>
          <a:xfrm>
            <a:off x="810000" y="447188"/>
            <a:ext cx="10571998" cy="970450"/>
          </a:xfrm>
        </p:spPr>
        <p:txBody>
          <a:bodyPr rtlCol="0">
            <a:normAutofit/>
          </a:bodyPr>
          <a:lstStyle/>
          <a:p>
            <a:r>
              <a:rPr lang="fr-CA" dirty="0"/>
              <a:t>Titre Lorem Ipsum </a:t>
            </a:r>
            <a:r>
              <a:rPr lang="fr-CA" dirty="0" err="1"/>
              <a:t>Dolor</a:t>
            </a:r>
            <a:endParaRPr lang="fr-CA" dirty="0"/>
          </a:p>
        </p:txBody>
      </p:sp>
      <p:graphicFrame>
        <p:nvGraphicFramePr>
          <p:cNvPr id="5" name="Espace réservé du contenu 2" descr="Espace réservé du graphique de l’icône SmartArt">
            <a:extLst>
              <a:ext uri="{FF2B5EF4-FFF2-40B4-BE49-F238E27FC236}">
                <a16:creationId xmlns:a16="http://schemas.microsoft.com/office/drawing/2014/main" id="{60BACF5B-D6ED-4F46-9E57-6555B103FE66}"/>
              </a:ext>
            </a:extLst>
          </p:cNvPr>
          <p:cNvGraphicFramePr>
            <a:graphicFrameLocks noGrp="1"/>
          </p:cNvGraphicFramePr>
          <p:nvPr>
            <p:ph idx="1"/>
            <p:extLst>
              <p:ext uri="{D42A27DB-BD31-4B8C-83A1-F6EECF244321}">
                <p14:modId xmlns:p14="http://schemas.microsoft.com/office/powerpoint/2010/main" val="4263500760"/>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14508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ntre guillemets">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Office_36807772_TF11381587.potx" id="{788B6B53-7831-4BA5-BDB0-A69115FB4C2F}" vid="{59D510E8-AC8B-4609-BAD0-97EB93DCF1C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F4A21B-80B9-40F1-8308-E0B7F0FE0B09}">
  <ds:schemaRefs>
    <ds:schemaRef ds:uri="http://schemas.microsoft.com/sharepoint/v3/contenttype/forms"/>
  </ds:schemaRefs>
</ds:datastoreItem>
</file>

<file path=customXml/itemProps2.xml><?xml version="1.0" encoding="utf-8"?>
<ds:datastoreItem xmlns:ds="http://schemas.openxmlformats.org/officeDocument/2006/customXml" ds:itemID="{F3E96646-423E-4354-94C2-1A28227BF07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0F051B7F-F45F-4FBB-974B-85B568B21B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34</Words>
  <Application>Microsoft Office PowerPoint</Application>
  <PresentationFormat>Widescreen</PresentationFormat>
  <Paragraphs>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Calibri</vt:lpstr>
      <vt:lpstr>Century Gothic</vt:lpstr>
      <vt:lpstr>Wingdings 2</vt:lpstr>
      <vt:lpstr>Entre guillemets</vt:lpstr>
      <vt:lpstr>Titre Lorem Ipsum</vt:lpstr>
      <vt:lpstr>Titre Lorem Ipsum Dolor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2019-06-12T18:46:03Z</dcterms:created>
  <dcterms:modified xsi:type="dcterms:W3CDTF">2019-10-25T03:36:17Z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