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28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autoCompressPictures="0" embedTrueTypeFonts="1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2" r:id="rId21"/>
    <p:sldId id="273" r:id="rId22"/>
    <p:sldId id="274" r:id="rId23"/>
    <p:sldId id="275" r:id="rId24"/>
    <p:sldId id="276" r:id="rId25"/>
    <p:sldId id="277" r:id="rId26"/>
    <p:sldId id="278" r:id="rId27"/>
    <p:sldId id="279" r:id="rId28"/>
    <p:sldId id="280" r:id="rId29"/>
    <p:sldId id="281" r:id="rId30"/>
    <p:sldId id="282" r:id="rId31"/>
    <p:sldId id="283" r:id="rId32"/>
    <p:sldId id="284" r:id="rId33"/>
    <p:sldId id="285" r:id="rId34"/>
    <p:sldId id="286" r:id="rId35"/>
    <p:sldId id="287" r:id="rId36"/>
    <p:sldId id="288" r:id="rId37"/>
    <p:sldId id="289" r:id="rId38"/>
    <p:sldId id="290" r:id="rId39"/>
    <p:sldId id="291" r:id="rId40"/>
    <p:sldId id="292" r:id="rId41"/>
    <p:sldId id="293" r:id="rId42"/>
    <p:sldId id="294" r:id="rId43"/>
  </p:sldIdLst>
  <p:sldSz cy="5143500" cx="9144000"/>
  <p:notesSz cx="6858000" cy="9144000"/>
  <p:embeddedFontLst>
    <p:embeddedFont>
      <p:font typeface="Inconsolata"/>
      <p:regular r:id="rId44"/>
      <p:bold r:id="rId45"/>
    </p:embeddedFont>
    <p:embeddedFont>
      <p:font typeface="Montserrat"/>
      <p:regular r:id="rId46"/>
      <p:bold r:id="rId47"/>
      <p:italic r:id="rId48"/>
      <p:boldItalic r:id="rId49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/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6.xml"/><Relationship Id="rId42" Type="http://schemas.openxmlformats.org/officeDocument/2006/relationships/slide" Target="slides/slide38.xml"/><Relationship Id="rId41" Type="http://schemas.openxmlformats.org/officeDocument/2006/relationships/slide" Target="slides/slide37.xml"/><Relationship Id="rId44" Type="http://schemas.openxmlformats.org/officeDocument/2006/relationships/font" Target="fonts/Inconsolata-regular.fntdata"/><Relationship Id="rId43" Type="http://schemas.openxmlformats.org/officeDocument/2006/relationships/slide" Target="slides/slide39.xml"/><Relationship Id="rId46" Type="http://schemas.openxmlformats.org/officeDocument/2006/relationships/font" Target="fonts/Montserrat-regular.fntdata"/><Relationship Id="rId45" Type="http://schemas.openxmlformats.org/officeDocument/2006/relationships/font" Target="fonts/Inconsolata-bold.fntdata"/><Relationship Id="rId1" Type="http://schemas.openxmlformats.org/officeDocument/2006/relationships/theme" Target="theme/theme1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48" Type="http://schemas.openxmlformats.org/officeDocument/2006/relationships/font" Target="fonts/Montserrat-italic.fntdata"/><Relationship Id="rId47" Type="http://schemas.openxmlformats.org/officeDocument/2006/relationships/font" Target="fonts/Montserrat-bold.fntdata"/><Relationship Id="rId49" Type="http://schemas.openxmlformats.org/officeDocument/2006/relationships/font" Target="fonts/Montserrat-boldItalic.fntdata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31" Type="http://schemas.openxmlformats.org/officeDocument/2006/relationships/slide" Target="slides/slide27.xml"/><Relationship Id="rId30" Type="http://schemas.openxmlformats.org/officeDocument/2006/relationships/slide" Target="slides/slide26.xml"/><Relationship Id="rId33" Type="http://schemas.openxmlformats.org/officeDocument/2006/relationships/slide" Target="slides/slide29.xml"/><Relationship Id="rId32" Type="http://schemas.openxmlformats.org/officeDocument/2006/relationships/slide" Target="slides/slide28.xml"/><Relationship Id="rId35" Type="http://schemas.openxmlformats.org/officeDocument/2006/relationships/slide" Target="slides/slide31.xml"/><Relationship Id="rId34" Type="http://schemas.openxmlformats.org/officeDocument/2006/relationships/slide" Target="slides/slide30.xml"/><Relationship Id="rId37" Type="http://schemas.openxmlformats.org/officeDocument/2006/relationships/slide" Target="slides/slide33.xml"/><Relationship Id="rId36" Type="http://schemas.openxmlformats.org/officeDocument/2006/relationships/slide" Target="slides/slide32.xml"/><Relationship Id="rId39" Type="http://schemas.openxmlformats.org/officeDocument/2006/relationships/slide" Target="slides/slide35.xml"/><Relationship Id="rId38" Type="http://schemas.openxmlformats.org/officeDocument/2006/relationships/slide" Target="slides/slide34.xml"/><Relationship Id="rId20" Type="http://schemas.openxmlformats.org/officeDocument/2006/relationships/slide" Target="slides/slide16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8" Type="http://schemas.openxmlformats.org/officeDocument/2006/relationships/slide" Target="slides/slide24.xml"/><Relationship Id="rId27" Type="http://schemas.openxmlformats.org/officeDocument/2006/relationships/slide" Target="slides/slide23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9" Type="http://schemas.openxmlformats.org/officeDocument/2006/relationships/slide" Target="slides/slide15.xml"/><Relationship Id="rId18" Type="http://schemas.openxmlformats.org/officeDocument/2006/relationships/slide" Target="slides/slide1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g1c4e07dad0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0" name="Google Shape;60;g1c4e07dad0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g1c4e07dad0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Google Shape;68;g1c4e07dad0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1ed58b0fce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1ed58b0fce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g1ed58b0fce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" name="Google Shape;84;g1ed58b0fce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1ed58b0fce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1ed58b0fce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1ed58b0fce_0_7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1ed58b0fce_0_7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g1ed58b0fce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8" name="Google Shape;108;g1ed58b0fce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g1ed58b0fce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" name="Google Shape;116;g1ed58b0fce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22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g1ed58b0fce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" name="Google Shape;124;g1ed58b0fce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g1ed58b0fce_0_7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2" name="Google Shape;132;g1ed58b0fce_0_7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g1ed58b0fce_0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Google Shape;140;g1ed58b0fce_0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1ed58b0fce_0_9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1ed58b0fce_0_9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54" name="Shape 1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Google Shape;155;g1ed58b0fce_0_4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6" name="Google Shape;156;g1ed58b0fce_0_4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g1ed58b0fce_0_5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4" name="Google Shape;164;g1ed58b0fce_0_5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g1ed58b0fce_0_9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2" name="Google Shape;172;g1ed58b0fce_0_9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g1ed58b0fce_0_14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0" name="Google Shape;180;g1ed58b0fce_0_1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g1ed58b0fce_0_1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8" name="Google Shape;188;g1ed58b0fce_0_1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1ed58b0fce_0_1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1ed58b0fce_0_1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1ed58b0fce_0_1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1ed58b0fce_0_1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1ed58b0fce_0_12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1ed58b0fce_0_1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18" name="Shape 2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9" name="Google Shape;219;g1ed58b0fce_0_13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0" name="Google Shape;220;g1ed58b0fce_0_1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g1ed58b0fce_0_1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28" name="Google Shape;228;g1ed58b0fce_0_1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g1ed58b0fce_0_16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6" name="Google Shape;236;g1ed58b0fce_0_16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g1ed58b0fce_0_17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4" name="Google Shape;244;g1ed58b0fce_0_17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0" name="Shape 2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" name="Google Shape;251;g1ed58b0fce_0_15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2" name="Google Shape;252;g1ed58b0fce_0_15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58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g1ed58b0fce_0_1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0" name="Google Shape;260;g1ed58b0fce_0_1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66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g1ed58b0fce_0_19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8" name="Google Shape;268;g1ed58b0fce_0_19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g1ed58b0fce_0_19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76" name="Google Shape;276;g1ed58b0fce_0_19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83" name="Shape 2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Google Shape;284;g1ed58b0fce_0_18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85" name="Google Shape;285;g1ed58b0fce_0_18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1" name="Shape 2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Google Shape;292;g1ed58b0fce_0_20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3" name="Google Shape;293;g1ed58b0fce_0_20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299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g1ed58b0fce_0_2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1" name="Google Shape;301;g1ed58b0fce_0_2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07" name="Shape 3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Google Shape;308;g1ed58b0fce_0_2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9" name="Google Shape;309;g1ed58b0fce_0_2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g1b33ce5043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17" name="Google Shape;317;g1b33ce5043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g1b33ce5043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25" name="Google Shape;325;g1b33ce5043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1" name="Shape 3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Google Shape;332;g1b33ce5043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3" name="Google Shape;333;g1b33ce5043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39" name="Shape 3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" name="Google Shape;340;g1b33ce5043_0_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1" name="Google Shape;341;g1b33ce5043_0_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g1b33ce5043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49" name="Google Shape;349;g1b33ce5043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showMasterPhAnim="0" showMasterSp="0">
  <p:cSld>
    <p:spTree>
      <p:nvGrpSpPr>
        <p:cNvPr id="355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g1b33ce5043_0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57" name="Google Shape;357;g1b33ce5043_0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/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/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/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/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jp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1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1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1.jpg"/><Relationship Id="rId4" Type="http://schemas.openxmlformats.org/officeDocument/2006/relationships/image" Target="../media/image3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1.jp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1.jp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1.jp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1.jp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1.jp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1.jp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1.jpg"/><Relationship Id="rId4" Type="http://schemas.openxmlformats.org/officeDocument/2006/relationships/image" Target="../media/image2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1.jp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1.jp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1.jp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1.jp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1.jp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1.jp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1.jp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1.jp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1.jp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1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Django Level Five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55" name="Google Shape;55;p13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Let’s learn something! </a:t>
            </a:r>
            <a:endParaRPr/>
          </a:p>
        </p:txBody>
      </p:sp>
      <p:pic>
        <p:nvPicPr>
          <p:cNvPr descr="watermark.jpg" id="56" name="Google Shape;56;p1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57" name="Google Shape;57;p1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 Bootcamp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3" name="Google Shape;63;p1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Welcome to Django Level Five!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section of the course will focus on User Authentication.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So far we’ve only created applications that assume everyone will see the same page.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64" name="Google Shape;64;p1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65" name="Google Shape;65;p1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p1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1" name="Google Shape;71;p1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is one of the aspects of Django where there are lots of built in available tools as well as plenty of external packages that enhance functionality.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72" name="Google Shape;72;p1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73" name="Google Shape;73;p1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9" name="Google Shape;79;p1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will focus mainly on the built-in tools: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Users and the User Model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Permissions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Groups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Passwords and Authentication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rtl="0"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Logging In and Out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80" name="Google Shape;80;p1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81" name="Google Shape;81;p1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7" name="Google Shape;87;p1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get started!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88" name="Google Shape;88;p1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89" name="Google Shape;89;p1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8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Passwords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5" name="Google Shape;95;p18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Five</a:t>
            </a:r>
            <a:endParaRPr/>
          </a:p>
        </p:txBody>
      </p:sp>
      <p:pic>
        <p:nvPicPr>
          <p:cNvPr descr="watermark.jpg" id="96" name="Google Shape;96;p1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97" name="Google Shape;97;p1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3" name="Google Shape;103;p1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this lecture we will discuss the general set-up to begin getting ready for User Authentication.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We’ll talk about passwords in general and also discuss some additional library options for security.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04" name="Google Shape;104;p1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05" name="Google Shape;105;p1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1" name="Google Shape;111;p2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first thing we need to take care of is setting up our ability to authenticate a User.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To do this we need to use some built-in apps and make sure they are under the INSTALLED_APPS list in settings.py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12" name="Google Shape;112;p2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13" name="Google Shape;113;p2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17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2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19" name="Google Shape;119;p2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apps we will use are “django.contrib.auth” and “django.contrib.contenttypes”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Often these will already be pre-loaded in the list for you.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Remember to migrate if you added them!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20" name="Google Shape;120;p2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21" name="Google Shape;121;p2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27" name="Google Shape;127;p2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next thing we need to do is make sure we store our passwords safely.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b="1" lang="en" sz="3000">
                <a:latin typeface="Montserrat"/>
                <a:ea typeface="Montserrat"/>
                <a:cs typeface="Montserrat"/>
                <a:sym typeface="Montserrat"/>
              </a:rPr>
              <a:t>Never store passwords as plain text!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will begin by using the default PBKDF2 algorithm with an SHA256 hash that is built-in to Django.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28" name="Google Shape;128;p2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29" name="Google Shape;129;p2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23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35" name="Google Shape;135;p2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is quite secure for most applications, it requires a massive amount of computing power to crack it.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But if you want more security you can upgrade to even more secure hashing algorithms.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36" name="Google Shape;136;p2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37" name="Google Shape;137;p2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43" name="Google Shape;143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Django makes this really easy, we will also show how to use the bcrypt and Argon2.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your virtual environment: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b="1" lang="en" sz="3000">
                <a:latin typeface="Montserrat"/>
                <a:ea typeface="Montserrat"/>
                <a:cs typeface="Montserrat"/>
                <a:sym typeface="Montserrat"/>
              </a:rPr>
              <a:t>pip install bcrypt</a:t>
            </a:r>
            <a:endParaRPr b="1"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b="1" lang="en" sz="3000">
                <a:latin typeface="Montserrat"/>
                <a:ea typeface="Montserrat"/>
                <a:cs typeface="Montserrat"/>
                <a:sym typeface="Montserrat"/>
              </a:rPr>
              <a:t>pip install django[argon2]</a:t>
            </a:r>
            <a:endParaRPr b="1"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9144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Depending on your Django version you may already have these installed.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44" name="Google Shape;144;p2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45" name="Google Shape;145;p2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1" name="Google Shape;151;p2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Inside of settings.py you can then pass in the list of PASSWORD_HASHERS to try in the order you want to try them.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If for some reason you don’t have the library support, eventually you will fall back on to the original PBKDF2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52" name="Google Shape;152;p2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53" name="Google Shape;153;p2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p2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59" name="Google Shape;159;p2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Sometimes users will also try to use a very weak password, such as “password123”.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can also add in validator options to prevent a user from doing that.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We’ll keep things simple and only require a minimum length for now.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60" name="Google Shape;160;p2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61" name="Google Shape;161;p2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65" name="Shape 1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" name="Google Shape;166;p2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67" name="Google Shape;167;p2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now code through the steps of setting up a password system.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After this we can set-up our User Models and our Registration Forms.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68" name="Google Shape;168;p2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69" name="Google Shape;169;p2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28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User Models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75" name="Google Shape;175;p28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Five</a:t>
            </a:r>
            <a:endParaRPr/>
          </a:p>
        </p:txBody>
      </p:sp>
      <p:pic>
        <p:nvPicPr>
          <p:cNvPr descr="watermark.jpg" id="176" name="Google Shape;176;p2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77" name="Google Shape;177;p2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83" name="Google Shape;183;p2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this lecture we will discuss how to use Django’s built in tools to create User Authorization Models.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will also discuss how to set-up media files in your project.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84" name="Google Shape;184;p2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85" name="Google Shape;185;p2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3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1" name="Google Shape;191;p3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Previously when we’ve logged on to the Admin page we’ve seen that there is already a built-in Authentication and Authorization model set in place.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this database there were “Users”.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learn how to use this feature!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192" name="Google Shape;192;p3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193" name="Google Shape;193;p3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197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Google Shape;198;p3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9" name="Google Shape;199;p3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</a:t>
            </a:r>
            <a:r>
              <a:rPr b="1" lang="en" sz="3000">
                <a:latin typeface="Montserrat"/>
                <a:ea typeface="Montserrat"/>
                <a:cs typeface="Montserrat"/>
                <a:sym typeface="Montserrat"/>
              </a:rPr>
              <a:t>User</a:t>
            </a: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 object has a few key features: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Username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Email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Password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First Name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Surname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00" name="Google Shape;200;p3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01" name="Google Shape;201;p3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07" name="Google Shape;207;p3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There are also some other attributes for the </a:t>
            </a:r>
            <a:r>
              <a:rPr b="1" lang="en" sz="3000">
                <a:latin typeface="Montserrat"/>
                <a:ea typeface="Montserrat"/>
                <a:cs typeface="Montserrat"/>
                <a:sym typeface="Montserrat"/>
              </a:rPr>
              <a:t>User</a:t>
            </a: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 object, such as is_active, is_staff, is_superuser.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Sometimes you will also want to add more attributes to a user, such as their own links or a profile image.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08" name="Google Shape;208;p3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09" name="Google Shape;209;p3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3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15" name="Google Shape;215;p3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You can do this in your applications models.py file by creating another class that has a relationship to the </a:t>
            </a:r>
            <a:r>
              <a:rPr b="1" lang="en" sz="3000">
                <a:latin typeface="Montserrat"/>
                <a:ea typeface="Montserrat"/>
                <a:cs typeface="Montserrat"/>
                <a:sym typeface="Montserrat"/>
              </a:rPr>
              <a:t>User</a:t>
            </a: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 class.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 see an example of what this code would look like inside your models.py file!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16" name="Google Shape;216;p3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17" name="Google Shape;217;p3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34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3" name="Google Shape;223;p3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24" name="Google Shape;224;p3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reen Shot 2017-03-06 at 4.08.18 PM.png" id="225" name="Google Shape;225;p3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52400" y="0"/>
            <a:ext cx="8912002" cy="51435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29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p3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31" name="Google Shape;231;p3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Notice a new field we haven’t seen yet, an ImageField.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will allow you to store images to a model, typically we will keep any user uploaded content like this in the media file.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32" name="Google Shape;232;p3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33" name="Google Shape;233;p3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3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39" name="Google Shape;239;p3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order to work with images with Python we will need to install the Python Imaging Library with: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b="1" lang="en" sz="3000">
                <a:latin typeface="Montserrat"/>
                <a:ea typeface="Montserrat"/>
                <a:cs typeface="Montserrat"/>
                <a:sym typeface="Montserrat"/>
              </a:rPr>
              <a:t>pip install pillow</a:t>
            </a:r>
            <a:endParaRPr b="1"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40" name="Google Shape;240;p3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41" name="Google Shape;241;p3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3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47" name="Google Shape;247;p3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Some users may get an error on this command indicating something like jpeg support disabled, in which case use: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None/>
            </a:pPr>
            <a:r>
              <a:rPr b="1" lang="en" sz="2800">
                <a:latin typeface="Inconsolata"/>
                <a:ea typeface="Inconsolata"/>
                <a:cs typeface="Inconsolata"/>
                <a:sym typeface="Inconsolata"/>
              </a:rPr>
              <a:t>pip install pillow --global-option=”build_ext”</a:t>
            </a:r>
            <a:endParaRPr b="1" sz="2800">
              <a:latin typeface="Inconsolata"/>
              <a:ea typeface="Inconsolata"/>
              <a:cs typeface="Inconsolata"/>
              <a:sym typeface="Inconsolata"/>
            </a:endParaRPr>
          </a:p>
          <a:p>
            <a:pPr indent="0" lvl="0" marL="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None/>
            </a:pPr>
            <a:r>
              <a:rPr b="1" lang="en" sz="2800">
                <a:latin typeface="Inconsolata"/>
                <a:ea typeface="Inconsolata"/>
                <a:cs typeface="Inconsolata"/>
                <a:sym typeface="Inconsolata"/>
              </a:rPr>
              <a:t>--global-option=”--disable-jpeg”</a:t>
            </a:r>
            <a:endParaRPr b="1" sz="2800"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248" name="Google Shape;248;p3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49" name="Google Shape;249;p3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53" name="Shape 2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4" name="Google Shape;254;p3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55" name="Google Shape;255;p3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Once you’ve created this model you’ll have to remember to register it in the admin.py file, with something like: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Inconsolata"/>
              <a:buChar char="○"/>
            </a:pPr>
            <a:r>
              <a:rPr lang="en" sz="3000">
                <a:latin typeface="Inconsolata"/>
                <a:ea typeface="Inconsolata"/>
                <a:cs typeface="Inconsolata"/>
                <a:sym typeface="Inconsolata"/>
              </a:rPr>
              <a:t>admin.site.register(UserProfileInfo)</a:t>
            </a:r>
            <a:endParaRPr sz="3000">
              <a:latin typeface="Inconsolata"/>
              <a:ea typeface="Inconsolata"/>
              <a:cs typeface="Inconsolata"/>
              <a:sym typeface="Inconsolata"/>
            </a:endParaRPr>
          </a:p>
        </p:txBody>
      </p:sp>
      <p:pic>
        <p:nvPicPr>
          <p:cNvPr descr="watermark.jpg" id="256" name="Google Shape;256;p3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57" name="Google Shape;257;p3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1" name="Shape 2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2" name="Google Shape;262;p39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63" name="Google Shape;263;p39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Typically images, CSS, JS, etc. all go in the static folder of your project, with the STATIC_ROOT variable path defined inside of settings.py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User uploaded content will go to the media folder, with the MEDIA_ROOT.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64" name="Google Shape;264;p3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65" name="Google Shape;265;p3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69" name="Shape 2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0" name="Google Shape;270;p4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1" name="Google Shape;271;p4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Next we will want to implement a Django form that the User can use to work with the website.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show an example of what this would look like inside the forms.py file of your application.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72" name="Google Shape;272;p4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73" name="Google Shape;273;p4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77" name="Shape 2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8" name="Google Shape;278;p4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79" name="Google Shape;279;p41"/>
          <p:cNvSpPr txBox="1"/>
          <p:nvPr>
            <p:ph idx="1" type="body"/>
          </p:nvPr>
        </p:nvSpPr>
        <p:spPr>
          <a:xfrm>
            <a:off x="311700" y="1152475"/>
            <a:ext cx="19278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marR="0" rtl="0">
              <a:lnSpc>
                <a:spcPct val="115000"/>
              </a:lnSpc>
              <a:spcBef>
                <a:spcPts val="0"/>
              </a:spcBef>
              <a:spcAft>
                <a:spcPts val="1600"/>
              </a:spcAft>
              <a:buNone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code inside forms.py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80" name="Google Shape;280;p4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81" name="Google Shape;281;p4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Screen Shot 2017-03-06 at 4.38.41 PM.png" id="282" name="Google Shape;282;p4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239625" y="1152483"/>
            <a:ext cx="6904374" cy="38403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42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88" name="Google Shape;288;p42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Let’s now code through the set-up of what we’ve discussed: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User Model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Media Directory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Handling Images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User Form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89" name="Google Shape;289;p42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90" name="Google Shape;290;p42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43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96" name="Google Shape;296;p43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Once we’ve done that we can begin to focus on creating a registration view.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297" name="Google Shape;297;p43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298" name="Google Shape;298;p43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02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44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Registration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04" name="Google Shape;304;p44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Five</a:t>
            </a:r>
            <a:endParaRPr/>
          </a:p>
        </p:txBody>
      </p:sp>
      <p:pic>
        <p:nvPicPr>
          <p:cNvPr descr="watermark.jpg" id="305" name="Google Shape;305;p44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06" name="Google Shape;306;p44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45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12" name="Google Shape;312;p45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 lot of the coding for working with Users and Authorization happens in the views.py file.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The basic idea is that we check if there is a POST request and then perform some sort of action based off that information.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13" name="Google Shape;313;p45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14" name="Google Shape;314;p45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46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0" name="Google Shape;320;p46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Sometimes we will want to save that information directly to the database.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Other times, we will set commit=False so we can manipulate the data before saving it to the database.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helps prevent collision errors.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21" name="Google Shape;321;p46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22" name="Google Shape;322;p46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47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28" name="Google Shape;328;p47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Figuring out the registration views is an extension of what we learn about when discussing Django Forms.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Make sure to review that content if you don’t remember it!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29" name="Google Shape;329;p47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30" name="Google Shape;330;p47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34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48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36" name="Google Shape;336;p4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entire process is best shown through code, so let’s jump to our views.py 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We will also fix a small mistake made in the previous lecture when working with the forms, and how to keep an eye out for those errors! Let’s get started!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37" name="Google Shape;337;p48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38" name="Google Shape;338;p48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42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49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b="1" lang="en">
                <a:latin typeface="Montserrat"/>
                <a:ea typeface="Montserrat"/>
                <a:cs typeface="Montserrat"/>
                <a:sym typeface="Montserrat"/>
              </a:rPr>
              <a:t>Logins</a:t>
            </a:r>
            <a:endParaRPr b="1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44" name="Google Shape;344;p49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Django Level Five</a:t>
            </a:r>
            <a:endParaRPr/>
          </a:p>
        </p:txBody>
      </p:sp>
      <p:pic>
        <p:nvPicPr>
          <p:cNvPr descr="watermark.jpg" id="345" name="Google Shape;345;p49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46" name="Google Shape;346;p49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50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52" name="Google Shape;352;p50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Once a user is registered, we want to make sure that they can log in and out of the site.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In this lecture we will go through the entire process of creating log in / log out functionality.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53" name="Google Shape;353;p50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54" name="Google Shape;354;p50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>
  <p:cSld>
    <p:spTree>
      <p:nvGrpSpPr>
        <p:cNvPr id="358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" name="Google Shape;359;p51"/>
          <p:cNvSpPr txBox="1"/>
          <p:nvPr>
            <p:ph type="title"/>
          </p:nvPr>
        </p:nvSpPr>
        <p:spPr>
          <a:xfrm>
            <a:off x="1042425" y="295788"/>
            <a:ext cx="77898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Montserrat"/>
                <a:ea typeface="Montserrat"/>
                <a:cs typeface="Montserrat"/>
                <a:sym typeface="Montserrat"/>
              </a:rPr>
              <a:t>Django</a:t>
            </a:r>
            <a:endParaRPr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360" name="Google Shape;360;p5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191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●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This process involves: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Setting up the login views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Using built-in decorators for access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Adding the LOGIN_URL in settings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Creating the login.html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  <a:p>
            <a:pPr indent="-419100" lvl="1" marL="13716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3000"/>
              <a:buFont typeface="Montserrat"/>
              <a:buChar char="○"/>
            </a:pPr>
            <a:r>
              <a:rPr lang="en" sz="3000">
                <a:latin typeface="Montserrat"/>
                <a:ea typeface="Montserrat"/>
                <a:cs typeface="Montserrat"/>
                <a:sym typeface="Montserrat"/>
              </a:rPr>
              <a:t>Editing the urls.py files</a:t>
            </a:r>
            <a:endParaRPr sz="3000">
              <a:latin typeface="Montserrat"/>
              <a:ea typeface="Montserrat"/>
              <a:cs typeface="Montserrat"/>
              <a:sym typeface="Montserrat"/>
            </a:endParaRPr>
          </a:p>
        </p:txBody>
      </p:sp>
      <p:pic>
        <p:nvPicPr>
          <p:cNvPr descr="watermark.jpg" id="361" name="Google Shape;361;p51"/>
          <p:cNvPicPr preferRelativeResize="0"/>
          <p:nvPr/>
        </p:nvPicPr>
        <p:blipFill rotWithShape="1">
          <a:blip r:embed="rId3">
            <a:alphaModFix/>
          </a:blip>
          <a:srcRect b="38251" l="51048" r="35216" t="14424"/>
          <a:stretch/>
        </p:blipFill>
        <p:spPr>
          <a:xfrm>
            <a:off x="152400" y="152400"/>
            <a:ext cx="890025" cy="859476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watermark.jpg" id="362" name="Google Shape;362;p51"/>
          <p:cNvPicPr preferRelativeResize="0"/>
          <p:nvPr/>
        </p:nvPicPr>
        <p:blipFill rotWithShape="1">
          <a:blip r:embed="rId3">
            <a:alphaModFix/>
          </a:blip>
          <a:srcRect b="38442" l="-230" r="230" t="8854"/>
          <a:stretch/>
        </p:blipFill>
        <p:spPr>
          <a:xfrm>
            <a:off x="-76200" y="4801375"/>
            <a:ext cx="2315821" cy="3421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