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71" Type="http://schemas.openxmlformats.org/officeDocument/2006/relationships/slide" Target="slides/slide67.xml"/><Relationship Id="rId70" Type="http://schemas.openxmlformats.org/officeDocument/2006/relationships/slide" Target="slides/slide66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20" Type="http://schemas.openxmlformats.org/officeDocument/2006/relationships/slide" Target="slides/slide16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22" Type="http://schemas.openxmlformats.org/officeDocument/2006/relationships/slide" Target="slides/slide18.xml"/><Relationship Id="rId66" Type="http://schemas.openxmlformats.org/officeDocument/2006/relationships/slide" Target="slides/slide62.xml"/><Relationship Id="rId21" Type="http://schemas.openxmlformats.org/officeDocument/2006/relationships/slide" Target="slides/slide17.xml"/><Relationship Id="rId65" Type="http://schemas.openxmlformats.org/officeDocument/2006/relationships/slide" Target="slides/slide61.xml"/><Relationship Id="rId24" Type="http://schemas.openxmlformats.org/officeDocument/2006/relationships/slide" Target="slides/slide20.xml"/><Relationship Id="rId68" Type="http://schemas.openxmlformats.org/officeDocument/2006/relationships/slide" Target="slides/slide64.xml"/><Relationship Id="rId23" Type="http://schemas.openxmlformats.org/officeDocument/2006/relationships/slide" Target="slides/slide19.xml"/><Relationship Id="rId67" Type="http://schemas.openxmlformats.org/officeDocument/2006/relationships/slide" Target="slides/slide63.xml"/><Relationship Id="rId60" Type="http://schemas.openxmlformats.org/officeDocument/2006/relationships/slide" Target="slides/slide56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69" Type="http://schemas.openxmlformats.org/officeDocument/2006/relationships/slide" Target="slides/slide6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11" Type="http://schemas.openxmlformats.org/officeDocument/2006/relationships/slide" Target="slides/slide7.xml"/><Relationship Id="rId55" Type="http://schemas.openxmlformats.org/officeDocument/2006/relationships/slide" Target="slides/slide51.xml"/><Relationship Id="rId10" Type="http://schemas.openxmlformats.org/officeDocument/2006/relationships/slide" Target="slides/slide6.xml"/><Relationship Id="rId54" Type="http://schemas.openxmlformats.org/officeDocument/2006/relationships/slide" Target="slides/slide50.xml"/><Relationship Id="rId13" Type="http://schemas.openxmlformats.org/officeDocument/2006/relationships/slide" Target="slides/slide9.xml"/><Relationship Id="rId57" Type="http://schemas.openxmlformats.org/officeDocument/2006/relationships/slide" Target="slides/slide53.xml"/><Relationship Id="rId12" Type="http://schemas.openxmlformats.org/officeDocument/2006/relationships/slide" Target="slides/slide8.xml"/><Relationship Id="rId56" Type="http://schemas.openxmlformats.org/officeDocument/2006/relationships/slide" Target="slides/slide52.xml"/><Relationship Id="rId15" Type="http://schemas.openxmlformats.org/officeDocument/2006/relationships/slide" Target="slides/slide11.xml"/><Relationship Id="rId59" Type="http://schemas.openxmlformats.org/officeDocument/2006/relationships/slide" Target="slides/slide55.xml"/><Relationship Id="rId14" Type="http://schemas.openxmlformats.org/officeDocument/2006/relationships/slide" Target="slides/slide10.xml"/><Relationship Id="rId58" Type="http://schemas.openxmlformats.org/officeDocument/2006/relationships/slide" Target="slides/slide5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c0099f3d2_0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c0099f3d2_0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1ebbbde64a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1ebbbde64a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c4e07dad9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c4e07dad9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c4e07dad9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1c4e07dad9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ebbbde64a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ebbbde64a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ebbbde64a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ebbbde64a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ebbbde64a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ebbbde64a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ebbbde64a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ebbbde64a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ebbbde64a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1ebbbde64a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ebbbde64a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1ebbbde64a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ebbbde64a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1ebbbde64a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ebbbde64a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1ebbbde64a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ebbbde64a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1ebbbde64a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1ebbbde64a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1ebbbde64a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ebbbde64a_0_1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1ebbbde64a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ebbbde64a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1ebbbde64a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1ebbbde64a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1ebbbde64a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1ebbbde64a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1ebbbde64a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ebbbde64a_0_1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1ebbbde64a_0_1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ebbbde64a_0_1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1ebbbde64a_0_1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ebbbde64a_0_1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1ebbbde64a_0_1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1ebbbde64a_0_1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1ebbbde64a_0_1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1ebbbde64a_0_2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1ebbbde64a_0_2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1ebbbde64a_0_2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1ebbbde64a_0_2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1ebbbde64a_0_2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1ebbbde64a_0_2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1ebbbde64a_0_1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5" name="Google Shape;265;g1ebbbde64a_0_1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1ebbbde64a_0_1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Google Shape;274;g1ebbbde64a_0_1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1ebbbde64a_0_1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1ebbbde64a_0_1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1ebbbde64a_0_2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Google Shape;290;g1ebbbde64a_0_2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1ebbbde64a_0_2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1ebbbde64a_0_2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1ebbbde64a_0_2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Google Shape;306;g1ebbbde64a_0_2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1ebbbde64a_0_2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1ebbbde64a_0_2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1ebbbde64a_0_2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1ebbbde64a_0_2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1ebbbde64a_0_2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1" name="Google Shape;331;g1ebbbde64a_0_2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1ebbbde64a_0_2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" name="Google Shape;339;g1ebbbde64a_0_2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1ebbbde64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1ebbbde64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1ebbbde64a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5" name="Google Shape;355;g1ebbbde64a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d0c4361dc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3" name="Google Shape;363;g1d0c4361dc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1d0c4361d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" name="Google Shape;371;g1d0c4361d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1d0c4361dc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Google Shape;379;g1d0c4361dc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1ebbbde64a_0_2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7" name="Google Shape;387;g1ebbbde64a_0_2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1d0c4361dc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5" name="Google Shape;395;g1d0c4361dc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1d0c4361dc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3" name="Google Shape;403;g1d0c4361dc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1d0c4361dc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1" name="Google Shape;411;g1d0c4361dc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1d0c4361dc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9" name="Google Shape;419;g1d0c4361dc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1d0c4361dc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1d0c4361dc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1d0c4361dc_0_1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5" name="Google Shape;435;g1d0c4361dc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1d0c4361dc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3" name="Google Shape;443;g1d0c4361dc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1d0c4361dc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Google Shape;451;g1d0c4361dc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g1d0c4361dc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9" name="Google Shape;459;g1d0c4361dc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g1d0c4361dc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7" name="Google Shape;467;g1d0c4361dc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1d0c4361dc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5" name="Google Shape;475;g1d0c4361dc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1d0c4361dc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3" name="Google Shape;483;g1d0c4361dc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g1d0c4361dc_0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1" name="Google Shape;491;g1d0c4361dc_0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g1d0c4361dc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9" name="Google Shape;499;g1d0c4361dc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1d0c4361dc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7" name="Google Shape;507;g1d0c4361dc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g1d0c4361dc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5" name="Google Shape;515;g1d0c4361dc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2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g1d0c4361dc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3" name="Google Shape;523;g1d0c4361dc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g1d0c4361dc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1" name="Google Shape;531;g1d0c4361dc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g1d0c4361dc_0_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9" name="Google Shape;539;g1d0c4361dc_0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45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1d0c4361dc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7" name="Google Shape;547;g1d0c4361dc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g1d0c4361dc_0_1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5" name="Google Shape;555;g1d0c4361dc_0_1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g1d0c4361dc_0_1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3" name="Google Shape;563;g1d0c4361dc_0_1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g1d0c4361dc_0_1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1" name="Google Shape;571;g1d0c4361dc_0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77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g1d0c4361dc_0_1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9" name="Google Shape;579;g1d0c4361dc_0_1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5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g1d0c4361dc_0_1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7" name="Google Shape;587;g1d0c4361dc_0_1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.jpg"/><Relationship Id="rId4" Type="http://schemas.openxmlformats.org/officeDocument/2006/relationships/image" Target="../media/image3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1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1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1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1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1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1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1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1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1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1.jp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1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1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1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1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1.jp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1.jp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1.jp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1.jp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1.jp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1.jp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1.jp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1.jp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Django Level Three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Time to level up your learning!</a:t>
            </a:r>
            <a:endParaRPr/>
          </a:p>
        </p:txBody>
      </p:sp>
      <p:pic>
        <p:nvPicPr>
          <p:cNvPr descr="watermark.jpg" id="56" name="Google Shape;56;p1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7" name="Google Shape;57;p1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Welcome to Django Level Three!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Hopefully you are now excited by the possibilities of the MTV workflows we’ve learned about!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are still missing a big piece to creating a full website - user input!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64" name="Google Shape;64;p1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65" name="Google Shape;65;p1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1" name="Google Shape;71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this section we will be covering how to use Django Forms to accept User Input and connect it to the database and retrieve it later on.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72" name="Google Shape;72;p1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73" name="Google Shape;73;p1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9" name="Google Shape;79;p1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watermark.jpg" id="80" name="Google Shape;80;p1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81" name="Google Shape;81;p1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Django - Basic Forms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7" name="Google Shape;87;p1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Three</a:t>
            </a:r>
            <a:endParaRPr/>
          </a:p>
        </p:txBody>
      </p:sp>
      <p:pic>
        <p:nvPicPr>
          <p:cNvPr descr="watermark.jpg" id="88" name="Google Shape;88;p1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89" name="Google Shape;89;p1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this lecture we will conceptually walk through the process of creating a form with Django!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We’ve covered Forms when discussing HTML, so why bother with Django Forms?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What extra features do they bring?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96" name="Google Shape;96;p1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97" name="Google Shape;97;p1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3" name="Google Shape;10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Django Forms Advantages: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Quickly generate HTML form widgets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Validate data and process it into a Python data structure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Create form versions of our Models, quickly update models from Forms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04" name="Google Shape;104;p1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05" name="Google Shape;105;p1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1" name="Google Shape;111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first thing we need to do is create a forms.py file inside the application!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After that we call Django’s built in forms classes (looks very similar to creating models).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see an example!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12" name="Google Shape;112;p2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13" name="Google Shape;113;p2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9" name="Google Shape;119;p21"/>
          <p:cNvSpPr txBox="1"/>
          <p:nvPr>
            <p:ph idx="1" type="body"/>
          </p:nvPr>
        </p:nvSpPr>
        <p:spPr>
          <a:xfrm>
            <a:off x="215200" y="1152475"/>
            <a:ext cx="8928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Example inside of forms.py: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8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800">
                <a:latin typeface="Inconsolata"/>
                <a:ea typeface="Inconsolata"/>
                <a:cs typeface="Inconsolata"/>
                <a:sym typeface="Inconsolata"/>
              </a:rPr>
              <a:t>class FormName(forms.Form):</a:t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latin typeface="Inconsolata"/>
                <a:ea typeface="Inconsolata"/>
                <a:cs typeface="Inconsolata"/>
                <a:sym typeface="Inconsolata"/>
              </a:rPr>
              <a:t>	name = forms.CharField()</a:t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latin typeface="Inconsolata"/>
                <a:ea typeface="Inconsolata"/>
                <a:cs typeface="Inconsolata"/>
                <a:sym typeface="Inconsolata"/>
              </a:rPr>
              <a:t>	email = forms.EmailField()</a:t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latin typeface="Inconsolata"/>
                <a:ea typeface="Inconsolata"/>
                <a:cs typeface="Inconsolata"/>
                <a:sym typeface="Inconsolata"/>
              </a:rPr>
              <a:t>	text = forms.CharField(widget=forms.Textarea)</a:t>
            </a:r>
            <a:endParaRPr sz="28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120" name="Google Shape;120;p2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21" name="Google Shape;121;p2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7" name="Google Shape;127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Note how similar this feels to creating a model!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Now that we have the form created inside the application’s forms.py file, we need to show it by using a view!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28" name="Google Shape;128;p2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29" name="Google Shape;129;p2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5" name="Google Shape;135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Inside our views.py file we need to import the forms (two ways to do this)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Inconsolata"/>
              <a:buChar char="○"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from . import forms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Inconsolata"/>
              <a:buChar char="○"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from forms import FormName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. just indicates to import from the same directory as the current .py file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36" name="Google Shape;136;p2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37" name="Google Shape;137;p2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3" name="Google Shape;143;p24"/>
          <p:cNvSpPr txBox="1"/>
          <p:nvPr>
            <p:ph idx="1" type="body"/>
          </p:nvPr>
        </p:nvSpPr>
        <p:spPr>
          <a:xfrm>
            <a:off x="311700" y="1152475"/>
            <a:ext cx="8832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can then create a new view for the form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def form_name_view(request):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	form = forms.FormName()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	return render(request,’form_name.html’,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							{‘form’:form})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44" name="Google Shape;144;p2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45" name="Google Shape;145;p2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1" name="Google Shape;151;p25"/>
          <p:cNvSpPr txBox="1"/>
          <p:nvPr>
            <p:ph idx="1" type="body"/>
          </p:nvPr>
        </p:nvSpPr>
        <p:spPr>
          <a:xfrm>
            <a:off x="311700" y="1152475"/>
            <a:ext cx="8832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Then we just add the view to the app’s urls, either directly or with include(). Directly: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from basicapp import views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urlpatterns = [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url(r’formpage/’,views.form_name_view,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    name = ‘form_name’),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]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152" name="Google Shape;152;p2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53" name="Google Shape;153;p2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can then create the templates folder along with the html file that will hold the template tagging for the form.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Remember to update the settings.py file to reflect the TEMPLATE_DIR variable!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Also remember that your views should reflect subdirectories inside templates!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60" name="Google Shape;160;p2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61" name="Google Shape;161;p2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7" name="Google Shape;167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 now everything is setup for us to go into the form_name.html file inside templates/basicapp and add in the actual template tagging that will create the Django Form!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68" name="Google Shape;168;p2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69" name="Google Shape;169;p2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5" name="Google Shape;175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There are several ways you can “inject” the form using template tagging. You can just pass in the key from the context dictionary: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{{ form }}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76" name="Google Shape;176;p2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77" name="Google Shape;177;p2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3" name="Google Shape;183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Before we continue, let’s have a quick side discussion about three topics: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HTTP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GET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POST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84" name="Google Shape;184;p2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85" name="Google Shape;185;p2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1" name="Google Shape;191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HTTP stands for Hypertext Transfer Protocol and is designed to enable communication between a client and a server.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client submits a request, the server then responds.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92" name="Google Shape;192;p3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93" name="Google Shape;193;p3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9" name="Google Shape;199;p3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most commonly used methods for this request/response protocol are GET and POST.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GET - requests data from a resource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POST - submits data to be process to a resource.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00" name="Google Shape;200;p3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01" name="Google Shape;201;p3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7" name="Google Shape;207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Those are the basics that we need to know for now, but you can check out the w3schools.com page on GET/POST for some more details, like what remains in browser history or what can be cached for future use.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08" name="Google Shape;208;p3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09" name="Google Shape;209;p3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5" name="Google Shape;215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Once you’ve put in the {{forms}} tag you should be able to see a very basic (and ugly) form on the page.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However there is no &lt;form&gt; tag there.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look at what a more completed form html page would look like...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16" name="Google Shape;216;p3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17" name="Google Shape;217;p3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On your form_page.html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24" name="Google Shape;224;p3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25" name="Google Shape;225;p3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3-02 at 1.38.15 PM.png" id="226" name="Google Shape;226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1225" y="1872000"/>
            <a:ext cx="8193749" cy="238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2" name="Google Shape;232;p3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Some added Bootstrap class styling calls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33" name="Google Shape;233;p3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34" name="Google Shape;234;p3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3-02 at 1.38.15 PM.png" id="235" name="Google Shape;235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1225" y="1872000"/>
            <a:ext cx="8193749" cy="238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1" name="Google Shape;241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Also calling form.as_p which uses &lt;p&gt;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42" name="Google Shape;242;p3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43" name="Google Shape;243;p3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3-02 at 1.38.15 PM.png" id="244" name="Google Shape;244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1225" y="1872000"/>
            <a:ext cx="8193749" cy="238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0" name="Google Shape;250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gives it a nice format to work with.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51" name="Google Shape;251;p3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52" name="Google Shape;252;p3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3-02 at 1.38.15 PM.png" id="253" name="Google Shape;253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1225" y="1872000"/>
            <a:ext cx="8193749" cy="238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9" name="Google Shape;259;p3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Check the Django docs for other methods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60" name="Google Shape;260;p3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61" name="Google Shape;261;p3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3-02 at 1.38.15 PM.png" id="262" name="Google Shape;262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1225" y="1872000"/>
            <a:ext cx="8193749" cy="238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3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8" name="Google Shape;268;p3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Also added {% csrf_token %}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69" name="Google Shape;269;p3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70" name="Google Shape;270;p3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3-02 at 1.38.15 PM.png" id="271" name="Google Shape;271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1225" y="1872000"/>
            <a:ext cx="8193749" cy="238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4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7" name="Google Shape;277;p4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is the first time we’ve encountered thinking about site security measures!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is a Cross-Site Request Forgery (CSRF) token, which secures the HTTP POST action that is initiated on the subsequent submission of a form.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78" name="Google Shape;278;p4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79" name="Google Shape;279;p4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5" name="Google Shape;285;p4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Django framework requires the CSRF token to be present.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If it is not there, your form may not work!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It works by using a “hidden input” which is a random code and checking that it matches the user’s local site page.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86" name="Google Shape;286;p4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87" name="Google Shape;287;p4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4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3" name="Google Shape;293;p4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You just need to remember to put the template tag there, you don’t need to worry about the background.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Now that we can show the form, let’s discuss how to actually handle the form in a view!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94" name="Google Shape;294;p4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95" name="Google Shape;295;p4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1" name="Google Shape;301;p4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Right now if we hit submit, nothing will happen.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need to inform the view that if we get a POST back, we should check if the data is valid and if so, grab that data.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02" name="Google Shape;302;p4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03" name="Google Shape;303;p4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4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9" name="Google Shape;309;p4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can do this by editing the view.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talk a lot more about form validation later on, but upon receiving a validated form, we can access a dictionary like attribute of the “cleaned_data”.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10" name="Google Shape;310;p4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11" name="Google Shape;311;p4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7" name="Google Shape;317;p4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18" name="Google Shape;318;p4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19" name="Google Shape;319;p4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3-02 at 2.57.35 PM.png" id="320" name="Google Shape;320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68200" y="933900"/>
            <a:ext cx="6157428" cy="3806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4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6" name="Google Shape;326;p4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Alright, we still have more topics to cover, like customizing form validation and connecting forms to a model!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some practice with what we know so far and create a basic form project and application from scratch!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27" name="Google Shape;327;p4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28" name="Google Shape;328;p4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4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4" name="Google Shape;334;p4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Once we’ve done that, we’ll revisit our original first_project and see how we can add a form that connects to a model!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35" name="Google Shape;335;p4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36" name="Google Shape;336;p4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48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Form Basics Code Along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42" name="Google Shape;342;p4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Three</a:t>
            </a:r>
            <a:endParaRPr/>
          </a:p>
        </p:txBody>
      </p:sp>
      <p:pic>
        <p:nvPicPr>
          <p:cNvPr descr="watermark.jpg" id="343" name="Google Shape;343;p4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44" name="Google Shape;344;p4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9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Form Validation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0" name="Google Shape;350;p4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Three</a:t>
            </a:r>
            <a:endParaRPr/>
          </a:p>
        </p:txBody>
      </p:sp>
      <p:pic>
        <p:nvPicPr>
          <p:cNvPr descr="watermark.jpg" id="351" name="Google Shape;351;p4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52" name="Google Shape;352;p4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5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8" name="Google Shape;358;p5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this lecture we will discuss hidden fields and how we can use them for custom field validation.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way our form is set up right now is pretty open to not only users, but potential “bots”.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59" name="Google Shape;359;p5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60" name="Google Shape;360;p5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5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6" name="Google Shape;366;p5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Django has built-in validators you can conveniently use to validate your forms (or check for bots!)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Everything we do here will be limited to the forms.py file, so we’ll jump right into coding it all out!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67" name="Google Shape;367;p5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68" name="Google Shape;368;p5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5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4" name="Google Shape;374;p5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We’ll use the basicapp from the previous lecture and work with the following: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Adding a check for empty fields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Adding a check for a “bot”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Adding a clean method for the entire form.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75" name="Google Shape;375;p5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76" name="Google Shape;376;p5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5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2" name="Google Shape;382;p5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Three</a:t>
            </a:r>
            <a:endParaRPr/>
          </a:p>
        </p:txBody>
      </p:sp>
      <p:pic>
        <p:nvPicPr>
          <p:cNvPr descr="watermark.jpg" id="383" name="Google Shape;383;p5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84" name="Google Shape;384;p5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5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Model Forms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0" name="Google Shape;390;p5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Three</a:t>
            </a:r>
            <a:endParaRPr/>
          </a:p>
        </p:txBody>
      </p:sp>
      <p:pic>
        <p:nvPicPr>
          <p:cNvPr descr="watermark.jpg" id="391" name="Google Shape;391;p5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92" name="Google Shape;392;p5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5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98" name="Google Shape;398;p5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We’ve seen how we can use Django Forms to grab information from the user and then do something with it.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 far we’ve only printed out that information, but what if we wanted to save it to a model?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99" name="Google Shape;399;p5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00" name="Google Shape;400;p5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5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06" name="Google Shape;406;p5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Luckily Django makes accepting form input and passing it to a model very simple!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Instead of inheriting from the forms.Forms class, we will use forms.ModelForm in our forms.py file.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07" name="Google Shape;407;p5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08" name="Google Shape;408;p5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5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14" name="Google Shape;414;p5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helper class allows us to create a form from a pre-existing model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then add an inline class (something we haven’t seen before) called Meta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Meta class provides information connecting the model to the form.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15" name="Google Shape;415;p5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16" name="Google Shape;416;p5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5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2" name="Google Shape;422;p5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see some example code of what this new type of ModelForm class would look like.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423" name="Google Shape;423;p5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24" name="Google Shape;424;p5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5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30" name="Google Shape;430;p5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Example: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# Form Fields go here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# Let’s see the options!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431" name="Google Shape;431;p5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32" name="Google Shape;432;p5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6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38" name="Google Shape;438;p6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fields attribute will connect to model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# Form Fields go here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# Let’s see the options!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439" name="Google Shape;439;p6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40" name="Google Shape;440;p6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6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46" name="Google Shape;446;p6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Many ways to make this connection!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# Form Fields go here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# Let’s see the options!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447" name="Google Shape;447;p6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48" name="Google Shape;448;p6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6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54" name="Google Shape;454;p6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Need to think about security for fields!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# Form Fields go here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# Let’s see the options!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455" name="Google Shape;455;p6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56" name="Google Shape;456;p6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6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62" name="Google Shape;462;p6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Very common to just use this: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# Let’s see the options!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463" name="Google Shape;463;p6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64" name="Google Shape;464;p6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6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0" name="Google Shape;470;p6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Have the form be generated from model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# Let’s see the options!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471" name="Google Shape;471;p6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72" name="Google Shape;472;p6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6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78" name="Google Shape;478;p6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saves you work!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# Let’s see the options!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479" name="Google Shape;479;p6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80" name="Google Shape;480;p6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6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86" name="Google Shape;486;p6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But if you want custom validators...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# Let’s see the options!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487" name="Google Shape;487;p6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88" name="Google Shape;488;p6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6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94" name="Google Shape;494;p6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But if you want custom validators...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# Form Fields go here with validators params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45720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# Let’s see the options!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495" name="Google Shape;495;p6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496" name="Google Shape;496;p6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6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2" name="Google Shape;502;p6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Option #1: Set it to “__all__”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# Form Fields go here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“__all__”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503" name="Google Shape;503;p6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04" name="Google Shape;504;p6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6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10" name="Google Shape;510;p6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Option #2: exclude certain fields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# Form Fields go here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exclude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[“field1”,“field2”]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511" name="Google Shape;511;p6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12" name="Google Shape;512;p6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7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18" name="Google Shape;518;p7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Option #3: List included fields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45720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django import forms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from myapp.models import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class MyNewForm(forms.ModelForm):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45720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# Form Fields go here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class Meta: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			model = MyModel</a:t>
            </a:r>
            <a:endParaRPr sz="26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2600">
                <a:latin typeface="Inconsolata"/>
                <a:ea typeface="Inconsolata"/>
                <a:cs typeface="Inconsolata"/>
                <a:sym typeface="Inconsolata"/>
              </a:rPr>
              <a:t>        fields = 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(</a:t>
            </a:r>
            <a:r>
              <a:rPr lang="en" sz="26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“field1”,“field2”)</a:t>
            </a:r>
            <a:endParaRPr sz="26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519" name="Google Shape;519;p7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20" name="Google Shape;520;p7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24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7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26" name="Google Shape;526;p7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Check out the documentation for more discussion on connecting fields in the form to fields in the model.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To get some practice with all of this, let’s try adding a Model Form to our proTwo from Django Level Two!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527" name="Google Shape;527;p7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28" name="Google Shape;528;p7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7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34" name="Google Shape;534;p7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project had a single User class in its models, we will connect it to a form allowing users to register their names and emails to the site.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logic could easily be used to create a simple Coming Soon Landing Page!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535" name="Google Shape;535;p7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36" name="Google Shape;536;p7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40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7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42" name="Google Shape;542;p7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To get started, make sure you have the ProTwo folder from the Django Level Two folder in the notes.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To see the completed version of this, check the ProTwo folder in Django Level Three.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543" name="Google Shape;543;p7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44" name="Google Shape;544;p7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48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7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0" name="Google Shape;550;p7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551" name="Google Shape;551;p7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52" name="Google Shape;552;p7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7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Model Forms - Exercise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8" name="Google Shape;558;p7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Three</a:t>
            </a:r>
            <a:endParaRPr/>
          </a:p>
        </p:txBody>
      </p:sp>
      <p:pic>
        <p:nvPicPr>
          <p:cNvPr descr="watermark.jpg" id="559" name="Google Shape;559;p7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60" name="Google Shape;560;p7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7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66" name="Google Shape;566;p7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work with the ProTwo project folder from Django Level Two.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Originally the user.html file used template tagging to display a list of all users.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567" name="Google Shape;567;p7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68" name="Google Shape;568;p7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p7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74" name="Google Shape;574;p7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change this to be a sign-up page.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Connected to a ModelForm, the user will sign up on the user page and be taken back to the home page.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 great exercise would be to try to do this on your own first!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575" name="Google Shape;575;p7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76" name="Google Shape;576;p7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7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82" name="Google Shape;582;p7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(Optional) Exercise Steps: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Create a ModelForm in forms.py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Connect the form in the template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Edit views.py to show the form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Figure out how to .save() the data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Verify the model is admin registered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583" name="Google Shape;583;p7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84" name="Google Shape;584;p7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7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90" name="Google Shape;590;p7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 highly encourage you to try it on your own! You will need to look at the documentation.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591" name="Google Shape;591;p7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92" name="Google Shape;592;p7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