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</p:sldIdLst>
  <p:sldSz cy="5143500" cx="9144000"/>
  <p:notesSz cx="6858000" cy="9144000"/>
  <p:embeddedFontLst>
    <p:embeddedFont>
      <p:font typeface="Inconsolata"/>
      <p:regular r:id="rId47"/>
      <p:bold r:id="rId48"/>
    </p:embeddedFont>
    <p:embeddedFont>
      <p:font typeface="Montserrat"/>
      <p:regular r:id="rId49"/>
      <p:bold r:id="rId50"/>
      <p:italic r:id="rId51"/>
      <p:boldItalic r:id="rId5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font" Target="fonts/Inconsolata-bold.fntdata"/><Relationship Id="rId47" Type="http://schemas.openxmlformats.org/officeDocument/2006/relationships/font" Target="fonts/Inconsolata-regular.fntdata"/><Relationship Id="rId49" Type="http://schemas.openxmlformats.org/officeDocument/2006/relationships/font" Target="fonts/Montserrat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font" Target="fonts/Montserrat-italic.fntdata"/><Relationship Id="rId50" Type="http://schemas.openxmlformats.org/officeDocument/2006/relationships/font" Target="fonts/Montserrat-bold.fntdata"/><Relationship Id="rId52" Type="http://schemas.openxmlformats.org/officeDocument/2006/relationships/font" Target="fonts/Montserrat-bold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c4e07dad0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c4e07dad0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0f259a8e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0f259a8e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0f259a8ef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0f259a8ef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0f259a8ef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0f259a8ef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0f259a8ef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0f259a8ef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0f259a8ef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0f259a8ef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0f259a8ef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0f259a8ef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0f259a8ef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0f259a8ef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0f259a8ef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0f259a8ef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0f259a8ef_0_2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0f259a8ef_0_2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0f259a8ef_0_2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0f259a8ef_0_2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ea96fbd4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ea96fbd4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ea96fbd45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ea96fbd45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0f259a8ef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20f259a8ef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c4e07dad0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1c4e07dad0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ea96fbd45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ea96fbd45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20f259a8ef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20f259a8ef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0f259a8ef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0f259a8ef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ea96fbd45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ea96fbd45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20f259a8ef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20f259a8ef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0f259a8ef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20f259a8ef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20f259a8ef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20f259a8ef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20f259a8ef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20f259a8ef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0f259a8ef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20f259a8ef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0f259a8ef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20f259a8ef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20f259a8ef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20f259a8ef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0f259a8ef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0f259a8ef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0f259a8ef_0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20f259a8ef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20f259a8ef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20f259a8ef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20f259a8ef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20f259a8ef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0f259a8ef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20f259a8ef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0f259a8ef_0_2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0f259a8ef_0_2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20f259a8ef_0_2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20f259a8ef_0_2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0f259a8ef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20f259a8ef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20f259a8ef_0_2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20f259a8ef_0_2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1ea96fbd45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1ea96fbd45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1ea96fbd45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1ea96fbd45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ea96fbd45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1ea96fbd45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1ea96fbd45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1ea96fbd45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1ea96fbd45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1ea96fbd45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1ea96fbd45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" name="Google Shape;380;g1ea96fbd45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Python - Level One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learn something! </a:t>
            </a:r>
            <a:endParaRPr/>
          </a:p>
        </p:txBody>
      </p:sp>
      <p:pic>
        <p:nvPicPr>
          <p:cNvPr descr="watermark.jpg" id="56" name="Google Shape;56;p1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7" name="Google Shape;57;p1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Welcome to Python Level One!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We’ve learned so much already that it may seem a bit crazy that we are only reaching Python now!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Your previous programming experience will make learning Python a breeze!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64" name="Google Shape;64;p1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65" name="Google Shape;65;p1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Over Level One and Level Two we will be covering a lot of the same general programming topics from Javascript and then expanding these to learn about Object Oriented Programming.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72" name="Google Shape;72;p1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73" name="Google Shape;73;p1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9" name="Google Shape;79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If you have already taken a Python course you may already know a lot of what we are going to cover.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 may find it easier to skip ahead to a section instead of starting from the beginning.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80" name="Google Shape;80;p1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1" name="Google Shape;81;p1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outline the topics of both Levels to give you an idea of where to start!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88" name="Google Shape;88;p1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9" name="Google Shape;89;p1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Python Level One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Numbers,Strings,Lists,Dictionaries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Tuples, Sets, Booleans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Control Flow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Functions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96" name="Google Shape;96;p1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97" name="Google Shape;97;p1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Python Level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Two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Scope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Object Oriented Programming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Errors and Exceptions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Decorators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Regular Expressions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04" name="Google Shape;104;p1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05" name="Google Shape;105;p1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Utilize the curriculum outline to jump to the lecture you feel is the most appropriate starting point for you!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Or if you are a complete beginner, just start from here!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12" name="Google Shape;112;p2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13" name="Google Shape;113;p2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It has been a long learning journey so far just to reach this point, congratulate yourself!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Everything you’ve learned so far is challenging material, so remind yourself that you are awesome!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0" name="Google Shape;120;p2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1" name="Google Shape;121;p2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Python Level One and Two are the only things standing between you and the main course topic - Django.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 let’s dive in and get started with setting up Python and Atom text editor!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8" name="Google Shape;128;p2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9" name="Google Shape;129;p2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Python  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Installation and Set-up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2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learn something! </a:t>
            </a:r>
            <a:endParaRPr/>
          </a:p>
        </p:txBody>
      </p:sp>
      <p:pic>
        <p:nvPicPr>
          <p:cNvPr descr="watermark.jpg" id="136" name="Google Shape;136;p2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37" name="Google Shape;137;p2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For this course we will install Python using the Anaconda distribution.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 distribution is just a version of Python that also come pre-packaged with additional useful libraries.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44" name="Google Shape;144;p2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45" name="Google Shape;145;p2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1" name="Google Shape;151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Anaconda distribution is quite large, so we will be leaving the full download of it as optional.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show how to install miniconda, a smaller version of Anaconda without the additional packages.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52" name="Google Shape;152;p2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53" name="Google Shape;153;p2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If you already have Anaconda or Python on your computer feel free to skip this installation lecture, but make sure to watch the ending where we set-up and configure Atom to have a terminal.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0" name="Google Shape;160;p2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1" name="Google Shape;161;p2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1 - Numbers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7" name="Google Shape;167;p2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</a:t>
            </a:r>
            <a:r>
              <a:rPr lang="en"/>
              <a:t> </a:t>
            </a:r>
            <a:endParaRPr/>
          </a:p>
        </p:txBody>
      </p:sp>
      <p:pic>
        <p:nvPicPr>
          <p:cNvPr descr="watermark.jpg" id="168" name="Google Shape;168;p2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9" name="Google Shape;169;p2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Numbers in Python have two main forms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Integers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Floating Point Numbers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Integers are whole numbers, floating point numbers have  a decimal in them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Integer: 23    Floating Point: 23.5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76" name="Google Shape;176;p2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77" name="Google Shape;177;p2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3" name="Google Shape;183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quickly walk through some examples of very basic arithmetic for Python.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also cover variable assignment in Python and what makes it a dynamic programming language.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84" name="Google Shape;184;p2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85" name="Google Shape;185;p2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2 - Strings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1" name="Google Shape;191;p3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192" name="Google Shape;192;p3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93" name="Google Shape;193;p3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9" name="Google Shape;199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Strings in Python are used to hold text information and are indicated with the use of single or double quotes.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They are a sequence of characters, meaning they can be indexed using bracket notation.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0" name="Google Shape;200;p3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1" name="Google Shape;201;p3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7" name="Google Shape;207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explore the basics of strings, some useful methods, and more with Python!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8" name="Google Shape;208;p3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9" name="Google Shape;209;p3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3 - Lists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5" name="Google Shape;215;p3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216" name="Google Shape;216;p3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17" name="Google Shape;217;p3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Lists are Python’s form of Arrays.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They behave very similarly to a Javascript Array.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begin to understand their important features with Python!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24" name="Google Shape;224;p3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25" name="Google Shape;225;p3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4 - Dictionaries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1" name="Google Shape;231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232" name="Google Shape;232;p3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33" name="Google Shape;233;p3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9" name="Google Shape;239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Dictionaries are Python’s version of Hash Tables (Objects back in Javascript)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They allow us to create a “mapping” with key-value pairs.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They don’t retain any order!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40" name="Google Shape;240;p3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1" name="Google Shape;241;p3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5 -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 Tuples, Sets, Booleans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7" name="Google Shape;247;p3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248" name="Google Shape;248;p3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9" name="Google Shape;249;p3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5" name="Google Shape;255;p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Tuples are immutable sequences.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Sets are unordered collections of unique elements.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Booleans are just True and False as before.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56" name="Google Shape;256;p3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57" name="Google Shape;257;p3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6 - Exercise Review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3" name="Google Shape;263;p3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264" name="Google Shape;264;p3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65" name="Google Shape;265;p3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1" name="Google Shape;271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You’ve learned about the basic data types and structures in Python, now it is time to put your new skills to the test!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Part6_Exercise_Review.py file has commented tasks for you to complete, let’s take a quick look!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72" name="Google Shape;272;p4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73" name="Google Shape;273;p4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6 - Exercise Review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Solutions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9" name="Google Shape;279;p4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280" name="Google Shape;280;p4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81" name="Google Shape;281;p4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4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7 - Control Flow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7" name="Google Shape;287;p4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288" name="Google Shape;288;p4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89" name="Google Shape;289;p4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4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5" name="Google Shape;295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lecture we will discuss the Python syntax for control flow, this will include operators, if/else if/ else statements, and loops.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won’t cover the main principles, just the general syntax.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96" name="Google Shape;296;p4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97" name="Google Shape;297;p4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4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8 - Functions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3" name="Google Shape;303;p4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304" name="Google Shape;304;p4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05" name="Google Shape;305;p4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1" name="Google Shape;311;p4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Functions in Python use the def keyword.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also talk a bit more about some useful methods, which behave as function you can call off of an object.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12" name="Google Shape;312;p4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13" name="Google Shape;313;p4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4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9 - Function Exercises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9" name="Google Shape;319;p4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320" name="Google Shape;320;p4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21" name="Google Shape;321;p4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7" name="Google Shape;327;p4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take a look at some function exercises for you to answer!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Relevant files are: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06400" lvl="1" marL="1371600" rtl="0">
              <a:spcBef>
                <a:spcPts val="0"/>
              </a:spcBef>
              <a:spcAft>
                <a:spcPts val="0"/>
              </a:spcAft>
              <a:buSzPts val="2800"/>
              <a:buFont typeface="Inconsolata"/>
              <a:buChar char="○"/>
            </a:pPr>
            <a:r>
              <a:rPr lang="en" sz="2800">
                <a:latin typeface="Inconsolata"/>
                <a:ea typeface="Inconsolata"/>
                <a:cs typeface="Inconsolata"/>
                <a:sym typeface="Inconsolata"/>
              </a:rPr>
              <a:t>Part9_Functions_Exercises.py</a:t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-406400" lvl="1" marL="1371600" rtl="0">
              <a:spcBef>
                <a:spcPts val="0"/>
              </a:spcBef>
              <a:spcAft>
                <a:spcPts val="0"/>
              </a:spcAft>
              <a:buSzPts val="2800"/>
              <a:buFont typeface="Inconsolata"/>
              <a:buChar char="○"/>
            </a:pPr>
            <a:r>
              <a:rPr lang="en" sz="2800">
                <a:latin typeface="Inconsolata"/>
                <a:ea typeface="Inconsolata"/>
                <a:cs typeface="Inconsolata"/>
                <a:sym typeface="Inconsolata"/>
              </a:rPr>
              <a:t>Part9_Functions_Exercises_SOLUTIONS.py</a:t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328" name="Google Shape;328;p4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29" name="Google Shape;329;p4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9 - Function Exercises - Solutions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5" name="Google Shape;335;p4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336" name="Google Shape;336;p4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37" name="Google Shape;337;p4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Part 10 - 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Simple Game Project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3" name="Google Shape;343;p4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344" name="Google Shape;344;p4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45" name="Google Shape;345;p4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1" name="Google Shape;351;p5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We’ve learned enough Python for you to create a simple command line game.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discuss the rules of the game and then show you an example run through of a finished game!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352" name="Google Shape;352;p5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53" name="Google Shape;353;p5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5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9" name="Google Shape;359;p5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computer will think of 3 digit number that has no repeating digits.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 will then guess a 3 digit number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computer will then give back clues.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Based on these clues you will guess again until you break the code with a match!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360" name="Google Shape;360;p5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61" name="Google Shape;361;p5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5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7" name="Google Shape;367;p5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possible clues are: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Close: 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You've guessed a correct number but in the wrong position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Match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: You've guessed a correct number in the correct position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Nope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: You haven't guess any of the numbers correctly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368" name="Google Shape;368;p5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69" name="Google Shape;369;p5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5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5" name="Google Shape;375;p5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 will need to look-up a few things on your own to complete this project, check out the hints left for you in this file: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Part10_Simple_Game.py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376" name="Google Shape;376;p5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77" name="Google Shape;377;p5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5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Simple Game Project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Solutions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3" name="Google Shape;383;p5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- Level One </a:t>
            </a:r>
            <a:endParaRPr/>
          </a:p>
        </p:txBody>
      </p:sp>
      <p:pic>
        <p:nvPicPr>
          <p:cNvPr descr="watermark.jpg" id="384" name="Google Shape;384;p5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85" name="Google Shape;385;p5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